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711" r:id="rId2"/>
    <p:sldId id="755" r:id="rId3"/>
    <p:sldId id="738" r:id="rId4"/>
    <p:sldId id="739" r:id="rId5"/>
    <p:sldId id="740" r:id="rId6"/>
    <p:sldId id="716" r:id="rId7"/>
    <p:sldId id="726" r:id="rId8"/>
    <p:sldId id="681" r:id="rId9"/>
    <p:sldId id="346" r:id="rId10"/>
    <p:sldId id="360" r:id="rId11"/>
    <p:sldId id="682" r:id="rId12"/>
    <p:sldId id="683" r:id="rId13"/>
    <p:sldId id="684" r:id="rId14"/>
    <p:sldId id="685" r:id="rId15"/>
    <p:sldId id="686" r:id="rId16"/>
    <p:sldId id="750" r:id="rId17"/>
    <p:sldId id="752" r:id="rId18"/>
    <p:sldId id="753" r:id="rId19"/>
    <p:sldId id="715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b="1" kern="1200">
        <a:solidFill>
          <a:srgbClr val="00DFCA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4DEFE"/>
    <a:srgbClr val="7AFEEE"/>
    <a:srgbClr val="B0DDFE"/>
    <a:srgbClr val="1C1C1C"/>
    <a:srgbClr val="5F5F5F"/>
    <a:srgbClr val="3E223C"/>
    <a:srgbClr val="4A344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 autoAdjust="0"/>
    <p:restoredTop sz="94652" autoAdjust="0"/>
  </p:normalViewPr>
  <p:slideViewPr>
    <p:cSldViewPr snapToGrid="0">
      <p:cViewPr varScale="1">
        <p:scale>
          <a:sx n="83" d="100"/>
          <a:sy n="83" d="100"/>
        </p:scale>
        <p:origin x="-104" y="-512"/>
      </p:cViewPr>
      <p:guideLst>
        <p:guide orient="horz" pos="2150"/>
        <p:guide orient="horz" pos="4223"/>
        <p:guide pos="5219"/>
        <p:guide pos="54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BF761CEE-C455-4546-8876-D1C65A2636FE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9462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94065339-B1BD-6A4E-AF9E-6B83ADD4441B}" type="slidenum">
              <a:rPr lang="en-US" sz="1400" b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b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9042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  <p:sp>
        <p:nvSpPr>
          <p:cNvPr id="22531" name="Rectangle 3"/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3742950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3996925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783334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0800630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004123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2271287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1772175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910507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79960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42787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4835266"/>
      </p:ext>
    </p:extLst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63" name="Text Box 39"/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</a:rPr>
              <a:t>© </a:t>
            </a:r>
            <a:r>
              <a:rPr lang="en-US" sz="1000">
                <a:solidFill>
                  <a:srgbClr val="FFFFFF"/>
                </a:solidFill>
              </a:rPr>
              <a:t>2006</a:t>
            </a:r>
            <a:r>
              <a:rPr lang="en-US" sz="900">
                <a:solidFill>
                  <a:srgbClr val="FFFFFF"/>
                </a:solidFill>
              </a:rPr>
              <a:t> TBBMI</a:t>
            </a:r>
          </a:p>
        </p:txBody>
      </p:sp>
      <p:sp>
        <p:nvSpPr>
          <p:cNvPr id="1064" name="Rectangle 40"/>
          <p:cNvSpPr>
            <a:spLocks noChangeArrowheads="1"/>
          </p:cNvSpPr>
          <p:nvPr userDrawn="1"/>
        </p:nvSpPr>
        <p:spPr bwMode="auto">
          <a:xfrm>
            <a:off x="7559675" y="6526213"/>
            <a:ext cx="8191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9.6.04SL.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BACKGR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49288" y="5435600"/>
            <a:ext cx="80232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i="1">
                <a:solidFill>
                  <a:srgbClr val="FAFD00"/>
                </a:solidFill>
                <a:latin typeface="Times New Roman" charset="0"/>
              </a:rPr>
              <a:t>The Bible…Basically Ministries International Inc. Fort Worth, Texas</a:t>
            </a:r>
            <a:endParaRPr lang="en-US" sz="1800">
              <a:solidFill>
                <a:srgbClr val="FAFD00"/>
              </a:solidFill>
              <a:latin typeface="Times New Roman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106738" y="6137275"/>
            <a:ext cx="2970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80435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 dirty="0">
                <a:solidFill>
                  <a:srgbClr val="FFFB0C"/>
                </a:solidFill>
                <a:latin typeface="Helvetica" charset="0"/>
                <a:ea typeface="+mn-ea"/>
              </a:rPr>
              <a:t>www.biblebasically.com</a:t>
            </a:r>
          </a:p>
        </p:txBody>
      </p:sp>
      <p:sp>
        <p:nvSpPr>
          <p:cNvPr id="2053" name="WordArt 13"/>
          <p:cNvSpPr>
            <a:spLocks noChangeArrowheads="1" noChangeShapeType="1" noTextEdit="1"/>
          </p:cNvSpPr>
          <p:nvPr/>
        </p:nvSpPr>
        <p:spPr bwMode="auto">
          <a:xfrm>
            <a:off x="762000" y="1143000"/>
            <a:ext cx="7772400" cy="4445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Ang Biblia . . . Pinasimple</a:t>
            </a:r>
          </a:p>
        </p:txBody>
      </p:sp>
      <p:sp>
        <p:nvSpPr>
          <p:cNvPr id="521236" name="Rectangle 20"/>
          <p:cNvSpPr>
            <a:spLocks noChangeArrowheads="1"/>
          </p:cNvSpPr>
          <p:nvPr/>
        </p:nvSpPr>
        <p:spPr bwMode="auto">
          <a:xfrm>
            <a:off x="8189913" y="65278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01</a:t>
            </a:r>
          </a:p>
        </p:txBody>
      </p:sp>
      <p:sp>
        <p:nvSpPr>
          <p:cNvPr id="521238" name="Rectangle 22"/>
          <p:cNvSpPr>
            <a:spLocks noChangeArrowheads="1"/>
          </p:cNvSpPr>
          <p:nvPr/>
        </p:nvSpPr>
        <p:spPr bwMode="auto">
          <a:xfrm>
            <a:off x="7561263" y="6526213"/>
            <a:ext cx="81756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9.6.04SL.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76200" y="6507163"/>
            <a:ext cx="1614488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5194" dir="1593903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200"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</a:rPr>
              <a:t>©2003 TBBMI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2"/>
          <a:stretch>
            <a:fillRect/>
          </a:stretch>
        </p:blipFill>
        <p:spPr bwMode="auto">
          <a:xfrm>
            <a:off x="385763" y="309563"/>
            <a:ext cx="83597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721" name="AutoShape 105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22" name="Rectangle 106"/>
          <p:cNvSpPr>
            <a:spLocks noChangeArrowheads="1"/>
          </p:cNvSpPr>
          <p:nvPr/>
        </p:nvSpPr>
        <p:spPr bwMode="auto">
          <a:xfrm>
            <a:off x="3149600" y="1384300"/>
            <a:ext cx="2901950" cy="1420813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3046413" y="989013"/>
            <a:ext cx="146843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Helvetica" charset="0"/>
              </a:rPr>
              <a:t>   JOSUE</a:t>
            </a:r>
          </a:p>
        </p:txBody>
      </p:sp>
      <p:sp>
        <p:nvSpPr>
          <p:cNvPr id="11270" name="Rectangle 8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Rectangle 10"/>
          <p:cNvSpPr>
            <a:spLocks noChangeArrowheads="1"/>
          </p:cNvSpPr>
          <p:nvPr/>
        </p:nvSpPr>
        <p:spPr bwMode="auto">
          <a:xfrm>
            <a:off x="3468688" y="23510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98" name="Text Box 82"/>
          <p:cNvSpPr txBox="1">
            <a:spLocks noChangeArrowheads="1"/>
          </p:cNvSpPr>
          <p:nvPr/>
        </p:nvSpPr>
        <p:spPr bwMode="auto">
          <a:xfrm>
            <a:off x="1778000" y="0"/>
            <a:ext cx="38608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FFFF00"/>
                </a:solidFill>
                <a:latin typeface="Comic Sans MS" charset="0"/>
              </a:rPr>
              <a:t>Josue</a:t>
            </a:r>
            <a:endParaRPr lang="en-US" sz="1200" b="0">
              <a:solidFill>
                <a:srgbClr val="FFFF00"/>
              </a:solidFill>
              <a:latin typeface="Comic Sans MS" charset="0"/>
            </a:endParaRPr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3373438" y="1574800"/>
            <a:ext cx="24130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  <a:latin typeface="Helvetica" charset="0"/>
              </a:rPr>
              <a:t>JERICO / HAI</a:t>
            </a:r>
          </a:p>
        </p:txBody>
      </p:sp>
      <p:sp>
        <p:nvSpPr>
          <p:cNvPr id="11274" name="Line 91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Line 92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09" name="Rectangle 93"/>
          <p:cNvSpPr>
            <a:spLocks noChangeArrowheads="1"/>
          </p:cNvSpPr>
          <p:nvPr/>
        </p:nvSpPr>
        <p:spPr bwMode="auto">
          <a:xfrm>
            <a:off x="3208338" y="2065338"/>
            <a:ext cx="29464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chemeClr val="accent2"/>
                </a:solidFill>
                <a:latin typeface="Helvetica" charset="0"/>
              </a:rPr>
              <a:t>PAGBAHAGI NG LUPA</a:t>
            </a:r>
          </a:p>
        </p:txBody>
      </p:sp>
      <p:sp>
        <p:nvSpPr>
          <p:cNvPr id="11277" name="Text Box 102"/>
          <p:cNvSpPr txBox="1">
            <a:spLocks noChangeArrowheads="1"/>
          </p:cNvSpPr>
          <p:nvPr/>
        </p:nvSpPr>
        <p:spPr bwMode="auto">
          <a:xfrm>
            <a:off x="8718550" y="104775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11725" name="Rectangle 109"/>
          <p:cNvSpPr>
            <a:spLocks noChangeArrowheads="1"/>
          </p:cNvSpPr>
          <p:nvPr/>
        </p:nvSpPr>
        <p:spPr bwMode="auto">
          <a:xfrm>
            <a:off x="8170863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10</a:t>
            </a:r>
          </a:p>
        </p:txBody>
      </p:sp>
      <p:sp>
        <p:nvSpPr>
          <p:cNvPr id="11279" name="Text Box 110"/>
          <p:cNvSpPr txBox="1">
            <a:spLocks noChangeArrowheads="1"/>
          </p:cNvSpPr>
          <p:nvPr/>
        </p:nvSpPr>
        <p:spPr bwMode="auto">
          <a:xfrm>
            <a:off x="6865938" y="6184900"/>
            <a:ext cx="1631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11280" name="Rectangle 112"/>
          <p:cNvSpPr>
            <a:spLocks noChangeArrowheads="1"/>
          </p:cNvSpPr>
          <p:nvPr/>
        </p:nvSpPr>
        <p:spPr bwMode="auto">
          <a:xfrm>
            <a:off x="376238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281" name="Group 113"/>
          <p:cNvGrpSpPr>
            <a:grpSpLocks/>
          </p:cNvGrpSpPr>
          <p:nvPr/>
        </p:nvGrpSpPr>
        <p:grpSpPr bwMode="auto">
          <a:xfrm>
            <a:off x="152400" y="2305050"/>
            <a:ext cx="3143250" cy="1938338"/>
            <a:chOff x="96" y="1452"/>
            <a:chExt cx="1980" cy="1221"/>
          </a:xfrm>
        </p:grpSpPr>
        <p:sp>
          <p:nvSpPr>
            <p:cNvPr id="11284" name="Rectangle 16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33" name="Rectangle 17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1286" name="Rectangle 18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7" name="AutoShape 19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8" name="Rectangle 20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37" name="Rectangle 21"/>
            <p:cNvSpPr>
              <a:spLocks noChangeArrowheads="1"/>
            </p:cNvSpPr>
            <p:nvPr/>
          </p:nvSpPr>
          <p:spPr bwMode="auto">
            <a:xfrm>
              <a:off x="117" y="1463"/>
              <a:ext cx="58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PAGLIKHA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1290" name="Line 22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1" name="Line 23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2" name="Rectangle 24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41" name="Rectangle 25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1294" name="Rectangle 26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5" name="AutoShape 27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6" name="Rectangle 28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45" name="Rectangle 29"/>
            <p:cNvSpPr>
              <a:spLocks noChangeArrowheads="1"/>
            </p:cNvSpPr>
            <p:nvPr/>
          </p:nvSpPr>
          <p:spPr bwMode="auto">
            <a:xfrm>
              <a:off x="258" y="1606"/>
              <a:ext cx="64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1298" name="Line 30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9" name="Line 31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0" name="Rectangle 32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49" name="Rectangle 33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1302" name="Rectangle 34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03" name="AutoShape 35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04" name="Rectangle 36"/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53" name="Rectangle 37"/>
            <p:cNvSpPr>
              <a:spLocks noChangeArrowheads="1"/>
            </p:cNvSpPr>
            <p:nvPr/>
          </p:nvSpPr>
          <p:spPr bwMode="auto">
            <a:xfrm>
              <a:off x="491" y="1751"/>
              <a:ext cx="39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JOSE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1306" name="Line 38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7" name="Line 39"/>
            <p:cNvSpPr>
              <a:spLocks noChangeShapeType="1"/>
            </p:cNvSpPr>
            <p:nvPr/>
          </p:nvSpPr>
          <p:spPr bwMode="auto">
            <a:xfrm>
              <a:off x="1166" y="1904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8" name="Rectangle 40"/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09" name="AutoShape 41"/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10" name="Rectangle 42"/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59" name="Rectangle 43"/>
            <p:cNvSpPr>
              <a:spLocks noChangeArrowheads="1"/>
            </p:cNvSpPr>
            <p:nvPr/>
          </p:nvSpPr>
          <p:spPr bwMode="auto">
            <a:xfrm>
              <a:off x="692" y="1896"/>
              <a:ext cx="52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MOISES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1312" name="Line 44"/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3" name="Line 45"/>
            <p:cNvSpPr>
              <a:spLocks noChangeShapeType="1"/>
            </p:cNvSpPr>
            <p:nvPr/>
          </p:nvSpPr>
          <p:spPr bwMode="auto">
            <a:xfrm>
              <a:off x="1354" y="2065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4" name="Rectangle 46"/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15" name="AutoShape 47"/>
            <p:cNvSpPr>
              <a:spLocks noChangeArrowheads="1"/>
            </p:cNvSpPr>
            <p:nvPr/>
          </p:nvSpPr>
          <p:spPr bwMode="auto">
            <a:xfrm>
              <a:off x="711" y="20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16" name="Rectangle 48"/>
            <p:cNvSpPr>
              <a:spLocks noChangeArrowheads="1"/>
            </p:cNvSpPr>
            <p:nvPr/>
          </p:nvSpPr>
          <p:spPr bwMode="auto">
            <a:xfrm>
              <a:off x="731" y="2221"/>
              <a:ext cx="964" cy="40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65" name="Rectangle 49"/>
            <p:cNvSpPr>
              <a:spLocks noChangeArrowheads="1"/>
            </p:cNvSpPr>
            <p:nvPr/>
          </p:nvSpPr>
          <p:spPr bwMode="auto">
            <a:xfrm>
              <a:off x="790" y="2031"/>
              <a:ext cx="473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JOSUE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1318" name="Line 50"/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1731" name="Rectangle 115"/>
          <p:cNvSpPr>
            <a:spLocks noChangeArrowheads="1"/>
          </p:cNvSpPr>
          <p:nvPr/>
        </p:nvSpPr>
        <p:spPr bwMode="auto">
          <a:xfrm>
            <a:off x="4875213" y="1027113"/>
            <a:ext cx="1747837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folHlink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bg2"/>
                </a:solidFill>
                <a:ea typeface="+mn-ea"/>
              </a:rPr>
              <a:t>ca. 1500 B.C.</a:t>
            </a:r>
          </a:p>
        </p:txBody>
      </p:sp>
      <p:sp>
        <p:nvSpPr>
          <p:cNvPr id="11283" name="Text Box 108"/>
          <p:cNvSpPr txBox="1">
            <a:spLocks noChangeArrowheads="1"/>
          </p:cNvSpPr>
          <p:nvPr/>
        </p:nvSpPr>
        <p:spPr bwMode="auto">
          <a:xfrm>
            <a:off x="8572500" y="64690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autoUpdateAnimBg="0"/>
      <p:bldP spid="111709" grpId="0" autoUpdateAnimBg="0"/>
      <p:bldP spid="111731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t="3784" r="6250" b="3760"/>
          <a:stretch>
            <a:fillRect/>
          </a:stretch>
        </p:blipFill>
        <p:spPr bwMode="auto">
          <a:xfrm>
            <a:off x="376238" y="322263"/>
            <a:ext cx="8383587" cy="61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0601" name="AutoShape 105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602" name="Rectangle 106"/>
          <p:cNvSpPr>
            <a:spLocks noChangeArrowheads="1"/>
          </p:cNvSpPr>
          <p:nvPr/>
        </p:nvSpPr>
        <p:spPr bwMode="auto">
          <a:xfrm>
            <a:off x="3149600" y="1384300"/>
            <a:ext cx="2901950" cy="14351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3128963" y="973138"/>
            <a:ext cx="17891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ANARKIYA</a:t>
            </a:r>
          </a:p>
        </p:txBody>
      </p:sp>
      <p:sp>
        <p:nvSpPr>
          <p:cNvPr id="12294" name="Rectangle 12"/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509" name="Rectangle 13"/>
          <p:cNvSpPr>
            <a:spLocks noChangeArrowheads="1"/>
          </p:cNvSpPr>
          <p:nvPr/>
        </p:nvSpPr>
        <p:spPr bwMode="auto">
          <a:xfrm>
            <a:off x="3340100" y="1574800"/>
            <a:ext cx="245268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MGA HUKOM</a:t>
            </a:r>
          </a:p>
        </p:txBody>
      </p:sp>
      <p:sp>
        <p:nvSpPr>
          <p:cNvPr id="490510" name="Rectangle 14"/>
          <p:cNvSpPr>
            <a:spLocks noChangeArrowheads="1"/>
          </p:cNvSpPr>
          <p:nvPr/>
        </p:nvSpPr>
        <p:spPr bwMode="auto">
          <a:xfrm>
            <a:off x="4197350" y="2066925"/>
            <a:ext cx="7747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350</a:t>
            </a:r>
          </a:p>
        </p:txBody>
      </p:sp>
      <p:sp>
        <p:nvSpPr>
          <p:cNvPr id="12297" name="Rectangle 15"/>
          <p:cNvSpPr>
            <a:spLocks noChangeArrowheads="1"/>
          </p:cNvSpPr>
          <p:nvPr/>
        </p:nvSpPr>
        <p:spPr bwMode="auto">
          <a:xfrm>
            <a:off x="3525838" y="2208213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0581" name="Text Box 85"/>
          <p:cNvSpPr txBox="1">
            <a:spLocks noChangeArrowheads="1"/>
          </p:cNvSpPr>
          <p:nvPr/>
        </p:nvSpPr>
        <p:spPr bwMode="auto">
          <a:xfrm>
            <a:off x="1778000" y="0"/>
            <a:ext cx="38608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 err="1">
                <a:solidFill>
                  <a:srgbClr val="FFFF00"/>
                </a:solidFill>
                <a:latin typeface="Comic Sans MS" pitchFamily="66" charset="0"/>
                <a:ea typeface="+mn-ea"/>
              </a:rPr>
              <a:t>Mga</a:t>
            </a:r>
            <a:r>
              <a:rPr lang="en-US" sz="1200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 </a:t>
            </a:r>
            <a:r>
              <a:rPr lang="en-US" sz="1200" dirty="0" err="1">
                <a:solidFill>
                  <a:srgbClr val="FFFF00"/>
                </a:solidFill>
                <a:latin typeface="Comic Sans MS" pitchFamily="66" charset="0"/>
                <a:ea typeface="+mn-ea"/>
              </a:rPr>
              <a:t>Hukom</a:t>
            </a:r>
            <a:r>
              <a:rPr lang="en-US" sz="1200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, Ruth</a:t>
            </a:r>
          </a:p>
        </p:txBody>
      </p:sp>
      <p:sp>
        <p:nvSpPr>
          <p:cNvPr id="12299" name="Line 92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Line 93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Text Box 102"/>
          <p:cNvSpPr txBox="1">
            <a:spLocks noChangeArrowheads="1"/>
          </p:cNvSpPr>
          <p:nvPr/>
        </p:nvSpPr>
        <p:spPr bwMode="auto">
          <a:xfrm>
            <a:off x="8718550" y="104775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90605" name="Rectangle 109"/>
          <p:cNvSpPr>
            <a:spLocks noChangeArrowheads="1"/>
          </p:cNvSpPr>
          <p:nvPr/>
        </p:nvSpPr>
        <p:spPr bwMode="auto">
          <a:xfrm>
            <a:off x="817403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11</a:t>
            </a:r>
          </a:p>
        </p:txBody>
      </p:sp>
      <p:sp>
        <p:nvSpPr>
          <p:cNvPr id="12303" name="Text Box 110"/>
          <p:cNvSpPr txBox="1">
            <a:spLocks noChangeArrowheads="1"/>
          </p:cNvSpPr>
          <p:nvPr/>
        </p:nvSpPr>
        <p:spPr bwMode="auto">
          <a:xfrm>
            <a:off x="6865938" y="6184900"/>
            <a:ext cx="1631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12304" name="Rectangle 112"/>
          <p:cNvSpPr>
            <a:spLocks noChangeArrowheads="1"/>
          </p:cNvSpPr>
          <p:nvPr/>
        </p:nvSpPr>
        <p:spPr bwMode="auto">
          <a:xfrm>
            <a:off x="376238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305" name="Group 113"/>
          <p:cNvGrpSpPr>
            <a:grpSpLocks/>
          </p:cNvGrpSpPr>
          <p:nvPr/>
        </p:nvGrpSpPr>
        <p:grpSpPr bwMode="auto">
          <a:xfrm>
            <a:off x="152400" y="2305050"/>
            <a:ext cx="3355975" cy="2176463"/>
            <a:chOff x="96" y="1452"/>
            <a:chExt cx="2114" cy="1371"/>
          </a:xfrm>
        </p:grpSpPr>
        <p:sp>
          <p:nvSpPr>
            <p:cNvPr id="12308" name="Rectangle 19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16" name="Rectangle 20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2310" name="Rectangle 21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1" name="AutoShape 22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2" name="Rectangle 23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20" name="Rectangle 24"/>
            <p:cNvSpPr>
              <a:spLocks noChangeArrowheads="1"/>
            </p:cNvSpPr>
            <p:nvPr/>
          </p:nvSpPr>
          <p:spPr bwMode="auto">
            <a:xfrm>
              <a:off x="117" y="1463"/>
              <a:ext cx="58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PAGLIKHA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2314" name="Line 25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5" name="Line 26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6" name="Rectangle 27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24" name="Rectangle 28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2318" name="Rectangle 29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9" name="AutoShape 30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0" name="Rectangle 31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28" name="Rectangle 32"/>
            <p:cNvSpPr>
              <a:spLocks noChangeArrowheads="1"/>
            </p:cNvSpPr>
            <p:nvPr/>
          </p:nvSpPr>
          <p:spPr bwMode="auto">
            <a:xfrm>
              <a:off x="258" y="1606"/>
              <a:ext cx="64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2322" name="Line 33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3" name="Line 34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4" name="Rectangle 35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32" name="Rectangle 36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2326" name="Rectangle 37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7" name="AutoShape 38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8" name="Rectangle 39"/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36" name="Rectangle 40"/>
            <p:cNvSpPr>
              <a:spLocks noChangeArrowheads="1"/>
            </p:cNvSpPr>
            <p:nvPr/>
          </p:nvSpPr>
          <p:spPr bwMode="auto">
            <a:xfrm>
              <a:off x="491" y="1751"/>
              <a:ext cx="39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JOSE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2330" name="Line 41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1" name="Rectangle 43"/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2" name="AutoShape 44"/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3" name="Rectangle 45"/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42" name="Rectangle 46"/>
            <p:cNvSpPr>
              <a:spLocks noChangeArrowheads="1"/>
            </p:cNvSpPr>
            <p:nvPr/>
          </p:nvSpPr>
          <p:spPr bwMode="auto">
            <a:xfrm>
              <a:off x="692" y="1896"/>
              <a:ext cx="52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MOISES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2335" name="Line 47"/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6" name="Rectangle 49"/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7" name="AutoShape 50"/>
            <p:cNvSpPr>
              <a:spLocks noChangeArrowheads="1"/>
            </p:cNvSpPr>
            <p:nvPr/>
          </p:nvSpPr>
          <p:spPr bwMode="auto">
            <a:xfrm>
              <a:off x="711" y="20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38" name="Rectangle 51"/>
            <p:cNvSpPr>
              <a:spLocks noChangeArrowheads="1"/>
            </p:cNvSpPr>
            <p:nvPr/>
          </p:nvSpPr>
          <p:spPr bwMode="auto">
            <a:xfrm>
              <a:off x="731" y="2237"/>
              <a:ext cx="964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48" name="Rectangle 52"/>
            <p:cNvSpPr>
              <a:spLocks noChangeArrowheads="1"/>
            </p:cNvSpPr>
            <p:nvPr/>
          </p:nvSpPr>
          <p:spPr bwMode="auto">
            <a:xfrm>
              <a:off x="790" y="2031"/>
              <a:ext cx="473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JOSUE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2340" name="Line 53"/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1" name="Rectangle 55"/>
            <p:cNvSpPr>
              <a:spLocks noChangeArrowheads="1"/>
            </p:cNvSpPr>
            <p:nvPr/>
          </p:nvSpPr>
          <p:spPr bwMode="auto">
            <a:xfrm>
              <a:off x="845" y="235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2" name="AutoShape 56"/>
            <p:cNvSpPr>
              <a:spLocks noChangeArrowheads="1"/>
            </p:cNvSpPr>
            <p:nvPr/>
          </p:nvSpPr>
          <p:spPr bwMode="auto">
            <a:xfrm>
              <a:off x="845" y="2162"/>
              <a:ext cx="803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43" name="Rectangle 57"/>
            <p:cNvSpPr>
              <a:spLocks noChangeArrowheads="1"/>
            </p:cNvSpPr>
            <p:nvPr/>
          </p:nvSpPr>
          <p:spPr bwMode="auto">
            <a:xfrm>
              <a:off x="865" y="237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0554" name="Rectangle 58"/>
            <p:cNvSpPr>
              <a:spLocks noChangeArrowheads="1"/>
            </p:cNvSpPr>
            <p:nvPr/>
          </p:nvSpPr>
          <p:spPr bwMode="auto">
            <a:xfrm>
              <a:off x="880" y="2177"/>
              <a:ext cx="610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ANARKIA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2345" name="Line 59"/>
            <p:cNvSpPr>
              <a:spLocks noChangeShapeType="1"/>
            </p:cNvSpPr>
            <p:nvPr/>
          </p:nvSpPr>
          <p:spPr bwMode="auto">
            <a:xfrm>
              <a:off x="845" y="231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0611" name="Rectangle 115"/>
          <p:cNvSpPr>
            <a:spLocks noChangeArrowheads="1"/>
          </p:cNvSpPr>
          <p:nvPr/>
        </p:nvSpPr>
        <p:spPr bwMode="auto">
          <a:xfrm>
            <a:off x="4852988" y="1017588"/>
            <a:ext cx="1747837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6796" dir="1593903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tx1"/>
                </a:solidFill>
                <a:ea typeface="+mn-ea"/>
              </a:rPr>
              <a:t>ca. 1000 B.C.</a:t>
            </a:r>
          </a:p>
        </p:txBody>
      </p:sp>
      <p:sp>
        <p:nvSpPr>
          <p:cNvPr id="12307" name="Text Box 108"/>
          <p:cNvSpPr txBox="1">
            <a:spLocks noChangeArrowheads="1"/>
          </p:cNvSpPr>
          <p:nvPr/>
        </p:nvSpPr>
        <p:spPr bwMode="auto">
          <a:xfrm>
            <a:off x="8575675" y="64658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9" grpId="0" autoUpdateAnimBg="0"/>
      <p:bldP spid="490510" grpId="0" autoUpdateAnimBg="0"/>
      <p:bldP spid="49061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r="-116"/>
          <a:stretch>
            <a:fillRect/>
          </a:stretch>
        </p:blipFill>
        <p:spPr bwMode="auto">
          <a:xfrm>
            <a:off x="373063" y="309563"/>
            <a:ext cx="8340725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80" name="AutoShape 160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681" name="Rectangle 161"/>
          <p:cNvSpPr>
            <a:spLocks noChangeArrowheads="1"/>
          </p:cNvSpPr>
          <p:nvPr/>
        </p:nvSpPr>
        <p:spPr bwMode="auto">
          <a:xfrm>
            <a:off x="3149600" y="1384300"/>
            <a:ext cx="2901950" cy="4657725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27" name="Rectangle 7"/>
          <p:cNvSpPr>
            <a:spLocks noChangeArrowheads="1"/>
          </p:cNvSpPr>
          <p:nvPr/>
        </p:nvSpPr>
        <p:spPr bwMode="auto">
          <a:xfrm>
            <a:off x="4783138" y="1017588"/>
            <a:ext cx="1747837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6796" dir="1593903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rgbClr val="FAFD00"/>
                </a:solidFill>
                <a:ea typeface="+mn-ea"/>
              </a:rPr>
              <a:t>ca. 1000 B.C.</a:t>
            </a:r>
          </a:p>
        </p:txBody>
      </p:sp>
      <p:sp>
        <p:nvSpPr>
          <p:cNvPr id="491530" name="Rectangle 10"/>
          <p:cNvSpPr>
            <a:spLocks noChangeArrowheads="1"/>
          </p:cNvSpPr>
          <p:nvPr/>
        </p:nvSpPr>
        <p:spPr bwMode="auto">
          <a:xfrm>
            <a:off x="3856038" y="1577975"/>
            <a:ext cx="154463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S - D - S</a:t>
            </a:r>
          </a:p>
        </p:txBody>
      </p:sp>
      <p:sp>
        <p:nvSpPr>
          <p:cNvPr id="491531" name="Rectangle 11"/>
          <p:cNvSpPr>
            <a:spLocks noChangeArrowheads="1"/>
          </p:cNvSpPr>
          <p:nvPr/>
        </p:nvSpPr>
        <p:spPr bwMode="auto">
          <a:xfrm>
            <a:off x="3379788" y="4349750"/>
            <a:ext cx="235426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   20-J    20-R</a:t>
            </a:r>
          </a:p>
        </p:txBody>
      </p:sp>
      <p:sp>
        <p:nvSpPr>
          <p:cNvPr id="13321" name="Rectangle 33"/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Rectangle 34"/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Rectangle 36"/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57" name="Rectangle 37"/>
          <p:cNvSpPr>
            <a:spLocks noChangeArrowheads="1"/>
          </p:cNvSpPr>
          <p:nvPr/>
        </p:nvSpPr>
        <p:spPr bwMode="auto">
          <a:xfrm>
            <a:off x="3073400" y="2055813"/>
            <a:ext cx="29591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&lt; </a:t>
            </a:r>
            <a:r>
              <a:rPr lang="en-US" sz="24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PAGKAKAHATI</a:t>
            </a:r>
            <a:r>
              <a:rPr lang="en-US" sz="24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&gt;</a:t>
            </a:r>
          </a:p>
        </p:txBody>
      </p:sp>
      <p:sp>
        <p:nvSpPr>
          <p:cNvPr id="13325" name="Line 38"/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55"/>
          <p:cNvGrpSpPr>
            <a:grpSpLocks/>
          </p:cNvGrpSpPr>
          <p:nvPr/>
        </p:nvGrpSpPr>
        <p:grpSpPr bwMode="auto">
          <a:xfrm>
            <a:off x="3316288" y="4883150"/>
            <a:ext cx="1892300" cy="960438"/>
            <a:chOff x="2073" y="3092"/>
            <a:chExt cx="1192" cy="605"/>
          </a:xfrm>
        </p:grpSpPr>
        <p:sp>
          <p:nvSpPr>
            <p:cNvPr id="13433" name="Rectangle 12"/>
            <p:cNvSpPr>
              <a:spLocks noChangeArrowheads="1"/>
            </p:cNvSpPr>
            <p:nvPr/>
          </p:nvSpPr>
          <p:spPr bwMode="auto">
            <a:xfrm>
              <a:off x="2093" y="3092"/>
              <a:ext cx="1172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>
                  <a:solidFill>
                    <a:schemeClr val="accent2"/>
                  </a:solidFill>
                </a:rPr>
                <a:t>   200        </a:t>
              </a:r>
            </a:p>
          </p:txBody>
        </p:sp>
        <p:sp>
          <p:nvSpPr>
            <p:cNvPr id="13434" name="Rectangle 21"/>
            <p:cNvSpPr>
              <a:spLocks noChangeArrowheads="1"/>
            </p:cNvSpPr>
            <p:nvPr/>
          </p:nvSpPr>
          <p:spPr bwMode="auto">
            <a:xfrm>
              <a:off x="2073" y="3449"/>
              <a:ext cx="656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000">
                  <a:solidFill>
                    <a:schemeClr val="accent2"/>
                  </a:solidFill>
                </a:rPr>
                <a:t>ASIRIA</a:t>
              </a:r>
            </a:p>
          </p:txBody>
        </p:sp>
      </p:grpSp>
      <p:grpSp>
        <p:nvGrpSpPr>
          <p:cNvPr id="3" name="Group 156"/>
          <p:cNvGrpSpPr>
            <a:grpSpLocks/>
          </p:cNvGrpSpPr>
          <p:nvPr/>
        </p:nvGrpSpPr>
        <p:grpSpPr bwMode="auto">
          <a:xfrm>
            <a:off x="4651375" y="4878388"/>
            <a:ext cx="1754188" cy="944562"/>
            <a:chOff x="2902" y="3089"/>
            <a:chExt cx="1105" cy="595"/>
          </a:xfrm>
        </p:grpSpPr>
        <p:sp>
          <p:nvSpPr>
            <p:cNvPr id="13431" name="Rectangle 22"/>
            <p:cNvSpPr>
              <a:spLocks noChangeArrowheads="1"/>
            </p:cNvSpPr>
            <p:nvPr/>
          </p:nvSpPr>
          <p:spPr bwMode="auto">
            <a:xfrm>
              <a:off x="3021" y="3089"/>
              <a:ext cx="986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>
                  <a:solidFill>
                    <a:schemeClr val="accent2"/>
                  </a:solidFill>
                </a:rPr>
                <a:t>350        </a:t>
              </a:r>
            </a:p>
          </p:txBody>
        </p:sp>
        <p:sp>
          <p:nvSpPr>
            <p:cNvPr id="13432" name="Rectangle 40"/>
            <p:cNvSpPr>
              <a:spLocks noChangeArrowheads="1"/>
            </p:cNvSpPr>
            <p:nvPr/>
          </p:nvSpPr>
          <p:spPr bwMode="auto">
            <a:xfrm>
              <a:off x="2902" y="3455"/>
              <a:ext cx="914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1800">
                  <a:solidFill>
                    <a:schemeClr val="accent2"/>
                  </a:solidFill>
                </a:rPr>
                <a:t>BABILONIA</a:t>
              </a:r>
            </a:p>
          </p:txBody>
        </p:sp>
      </p:grpSp>
      <p:sp>
        <p:nvSpPr>
          <p:cNvPr id="491569" name="Rectangle 49"/>
          <p:cNvSpPr>
            <a:spLocks noChangeArrowheads="1"/>
          </p:cNvSpPr>
          <p:nvPr/>
        </p:nvSpPr>
        <p:spPr bwMode="auto">
          <a:xfrm>
            <a:off x="3640138" y="3448050"/>
            <a:ext cx="18605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10           2</a:t>
            </a:r>
          </a:p>
        </p:txBody>
      </p:sp>
      <p:sp>
        <p:nvSpPr>
          <p:cNvPr id="491570" name="Rectangle 50"/>
          <p:cNvSpPr>
            <a:spLocks noChangeArrowheads="1"/>
          </p:cNvSpPr>
          <p:nvPr/>
        </p:nvSpPr>
        <p:spPr bwMode="auto">
          <a:xfrm>
            <a:off x="3068638" y="2530475"/>
            <a:ext cx="38989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 HILAGA  TIMOG</a:t>
            </a:r>
          </a:p>
        </p:txBody>
      </p:sp>
      <p:sp>
        <p:nvSpPr>
          <p:cNvPr id="491571" name="Rectangle 51"/>
          <p:cNvSpPr>
            <a:spLocks noChangeArrowheads="1"/>
          </p:cNvSpPr>
          <p:nvPr/>
        </p:nvSpPr>
        <p:spPr bwMode="auto">
          <a:xfrm>
            <a:off x="3152775" y="2978150"/>
            <a:ext cx="26511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ISRAEL  JUDA</a:t>
            </a:r>
          </a:p>
        </p:txBody>
      </p:sp>
      <p:sp>
        <p:nvSpPr>
          <p:cNvPr id="491642" name="Text Box 122"/>
          <p:cNvSpPr txBox="1">
            <a:spLocks noChangeArrowheads="1"/>
          </p:cNvSpPr>
          <p:nvPr/>
        </p:nvSpPr>
        <p:spPr bwMode="auto">
          <a:xfrm>
            <a:off x="1790700" y="0"/>
            <a:ext cx="38608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I Samuel </a:t>
            </a:r>
            <a:r>
              <a:rPr lang="en-US" sz="1200" dirty="0" err="1">
                <a:solidFill>
                  <a:srgbClr val="FFFF00"/>
                </a:solidFill>
                <a:latin typeface="Comic Sans MS" pitchFamily="66" charset="0"/>
                <a:ea typeface="+mn-ea"/>
              </a:rPr>
              <a:t>hanggang</a:t>
            </a:r>
            <a:r>
              <a:rPr lang="en-US" sz="1200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 2 </a:t>
            </a:r>
            <a:r>
              <a:rPr lang="en-US" sz="1200" dirty="0" err="1">
                <a:solidFill>
                  <a:srgbClr val="FFFF00"/>
                </a:solidFill>
                <a:latin typeface="Comic Sans MS" pitchFamily="66" charset="0"/>
                <a:ea typeface="+mn-ea"/>
              </a:rPr>
              <a:t>Cronica</a:t>
            </a:r>
            <a:endParaRPr lang="en-US" sz="1200" dirty="0">
              <a:solidFill>
                <a:srgbClr val="FFFF00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13332" name="Line 124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Line 125"/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Line 126"/>
          <p:cNvSpPr>
            <a:spLocks noChangeShapeType="1"/>
          </p:cNvSpPr>
          <p:nvPr/>
        </p:nvSpPr>
        <p:spPr bwMode="auto">
          <a:xfrm>
            <a:off x="3376613" y="4810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Line 127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Line 128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7" name="Line 129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8" name="Line 130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9" name="Line 131"/>
          <p:cNvSpPr>
            <a:spLocks noChangeShapeType="1"/>
          </p:cNvSpPr>
          <p:nvPr/>
        </p:nvSpPr>
        <p:spPr bwMode="auto">
          <a:xfrm>
            <a:off x="3351213" y="5318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40" name="Line 132"/>
          <p:cNvSpPr>
            <a:spLocks noChangeShapeType="1"/>
          </p:cNvSpPr>
          <p:nvPr/>
        </p:nvSpPr>
        <p:spPr bwMode="auto">
          <a:xfrm>
            <a:off x="3351213" y="58134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341" name="Group 135"/>
          <p:cNvGrpSpPr>
            <a:grpSpLocks/>
          </p:cNvGrpSpPr>
          <p:nvPr/>
        </p:nvGrpSpPr>
        <p:grpSpPr bwMode="auto">
          <a:xfrm>
            <a:off x="4635500" y="2622550"/>
            <a:ext cx="63500" cy="3365500"/>
            <a:chOff x="2920" y="1652"/>
            <a:chExt cx="40" cy="2120"/>
          </a:xfrm>
        </p:grpSpPr>
        <p:sp>
          <p:nvSpPr>
            <p:cNvPr id="13429" name="Line 133"/>
            <p:cNvSpPr>
              <a:spLocks noChangeShapeType="1"/>
            </p:cNvSpPr>
            <p:nvPr/>
          </p:nvSpPr>
          <p:spPr bwMode="auto">
            <a:xfrm>
              <a:off x="2920" y="1652"/>
              <a:ext cx="0" cy="2096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30" name="Line 134"/>
            <p:cNvSpPr>
              <a:spLocks noChangeShapeType="1"/>
            </p:cNvSpPr>
            <p:nvPr/>
          </p:nvSpPr>
          <p:spPr bwMode="auto">
            <a:xfrm>
              <a:off x="2960" y="1676"/>
              <a:ext cx="0" cy="2096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42" name="Line 45"/>
          <p:cNvSpPr>
            <a:spLocks noChangeShapeType="1"/>
          </p:cNvSpPr>
          <p:nvPr/>
        </p:nvSpPr>
        <p:spPr bwMode="auto">
          <a:xfrm flipH="1">
            <a:off x="4660900" y="2635250"/>
            <a:ext cx="0" cy="33401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66" name="Rectangle 46"/>
          <p:cNvSpPr>
            <a:spLocks noChangeArrowheads="1"/>
          </p:cNvSpPr>
          <p:nvPr/>
        </p:nvSpPr>
        <p:spPr bwMode="auto">
          <a:xfrm>
            <a:off x="3690938" y="3890963"/>
            <a:ext cx="24495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24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MGA PROPETA</a:t>
            </a:r>
          </a:p>
        </p:txBody>
      </p:sp>
      <p:sp>
        <p:nvSpPr>
          <p:cNvPr id="13344" name="Rectangle 144"/>
          <p:cNvSpPr>
            <a:spLocks noChangeArrowheads="1"/>
          </p:cNvSpPr>
          <p:nvPr/>
        </p:nvSpPr>
        <p:spPr bwMode="auto">
          <a:xfrm>
            <a:off x="3071813" y="917575"/>
            <a:ext cx="171926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000">
                <a:solidFill>
                  <a:schemeClr val="accent2"/>
                </a:solidFill>
              </a:rPr>
              <a:t>MAHARLIKA</a:t>
            </a:r>
            <a:endParaRPr lang="en-US" sz="1800">
              <a:solidFill>
                <a:schemeClr val="accent2"/>
              </a:solidFill>
            </a:endParaRPr>
          </a:p>
        </p:txBody>
      </p:sp>
      <p:sp>
        <p:nvSpPr>
          <p:cNvPr id="13345" name="Text Box 157"/>
          <p:cNvSpPr txBox="1">
            <a:spLocks noChangeArrowheads="1"/>
          </p:cNvSpPr>
          <p:nvPr/>
        </p:nvSpPr>
        <p:spPr bwMode="auto">
          <a:xfrm>
            <a:off x="8720138" y="104775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91684" name="Rectangle 164"/>
          <p:cNvSpPr>
            <a:spLocks noChangeArrowheads="1"/>
          </p:cNvSpPr>
          <p:nvPr/>
        </p:nvSpPr>
        <p:spPr bwMode="auto">
          <a:xfrm>
            <a:off x="8177213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12</a:t>
            </a:r>
          </a:p>
        </p:txBody>
      </p:sp>
      <p:sp>
        <p:nvSpPr>
          <p:cNvPr id="13347" name="Text Box 165"/>
          <p:cNvSpPr txBox="1">
            <a:spLocks noChangeArrowheads="1"/>
          </p:cNvSpPr>
          <p:nvPr/>
        </p:nvSpPr>
        <p:spPr bwMode="auto">
          <a:xfrm>
            <a:off x="6865938" y="6108700"/>
            <a:ext cx="1631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13348" name="Rectangle 167"/>
          <p:cNvSpPr>
            <a:spLocks noChangeArrowheads="1"/>
          </p:cNvSpPr>
          <p:nvPr/>
        </p:nvSpPr>
        <p:spPr bwMode="auto">
          <a:xfrm>
            <a:off x="381000" y="292100"/>
            <a:ext cx="8340725" cy="6132513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34"/>
          <p:cNvGrpSpPr>
            <a:grpSpLocks/>
          </p:cNvGrpSpPr>
          <p:nvPr/>
        </p:nvGrpSpPr>
        <p:grpSpPr bwMode="auto">
          <a:xfrm>
            <a:off x="6078538" y="881063"/>
            <a:ext cx="2039937" cy="2144712"/>
            <a:chOff x="3829" y="555"/>
            <a:chExt cx="1285" cy="1351"/>
          </a:xfrm>
        </p:grpSpPr>
        <p:grpSp>
          <p:nvGrpSpPr>
            <p:cNvPr id="13415" name="Group 202"/>
            <p:cNvGrpSpPr>
              <a:grpSpLocks/>
            </p:cNvGrpSpPr>
            <p:nvPr/>
          </p:nvGrpSpPr>
          <p:grpSpPr bwMode="auto">
            <a:xfrm>
              <a:off x="3829" y="555"/>
              <a:ext cx="1285" cy="1351"/>
              <a:chOff x="1084" y="711"/>
              <a:chExt cx="2950" cy="2769"/>
            </a:xfrm>
          </p:grpSpPr>
          <p:grpSp>
            <p:nvGrpSpPr>
              <p:cNvPr id="13419" name="Group 203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13425" name="Group 204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13427" name="Freeform 205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28" name="Freeform 206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3426" name="Picture 207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420" name="Freeform 208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5 w 85"/>
                  <a:gd name="T1" fmla="*/ 133 h 318"/>
                  <a:gd name="T2" fmla="*/ 66 w 85"/>
                  <a:gd name="T3" fmla="*/ 60 h 318"/>
                  <a:gd name="T4" fmla="*/ 49 w 85"/>
                  <a:gd name="T5" fmla="*/ 37 h 318"/>
                  <a:gd name="T6" fmla="*/ 57 w 85"/>
                  <a:gd name="T7" fmla="*/ 60 h 318"/>
                  <a:gd name="T8" fmla="*/ 66 w 85"/>
                  <a:gd name="T9" fmla="*/ 24 h 318"/>
                  <a:gd name="T10" fmla="*/ 39 w 85"/>
                  <a:gd name="T11" fmla="*/ 9 h 318"/>
                  <a:gd name="T12" fmla="*/ 39 w 85"/>
                  <a:gd name="T13" fmla="*/ 37 h 318"/>
                  <a:gd name="T14" fmla="*/ 49 w 85"/>
                  <a:gd name="T15" fmla="*/ 163 h 318"/>
                  <a:gd name="T16" fmla="*/ 31 w 85"/>
                  <a:gd name="T17" fmla="*/ 140 h 318"/>
                  <a:gd name="T18" fmla="*/ 39 w 85"/>
                  <a:gd name="T19" fmla="*/ 111 h 318"/>
                  <a:gd name="T20" fmla="*/ 49 w 85"/>
                  <a:gd name="T21" fmla="*/ 140 h 318"/>
                  <a:gd name="T22" fmla="*/ 39 w 85"/>
                  <a:gd name="T23" fmla="*/ 89 h 318"/>
                  <a:gd name="T24" fmla="*/ 49 w 85"/>
                  <a:gd name="T25" fmla="*/ 133 h 318"/>
                  <a:gd name="T26" fmla="*/ 39 w 85"/>
                  <a:gd name="T27" fmla="*/ 104 h 318"/>
                  <a:gd name="T28" fmla="*/ 49 w 85"/>
                  <a:gd name="T29" fmla="*/ 125 h 318"/>
                  <a:gd name="T30" fmla="*/ 57 w 85"/>
                  <a:gd name="T31" fmla="*/ 148 h 318"/>
                  <a:gd name="T32" fmla="*/ 75 w 85"/>
                  <a:gd name="T33" fmla="*/ 177 h 318"/>
                  <a:gd name="T34" fmla="*/ 83 w 85"/>
                  <a:gd name="T35" fmla="*/ 199 h 318"/>
                  <a:gd name="T36" fmla="*/ 75 w 85"/>
                  <a:gd name="T37" fmla="*/ 243 h 318"/>
                  <a:gd name="T38" fmla="*/ 66 w 85"/>
                  <a:gd name="T39" fmla="*/ 236 h 318"/>
                  <a:gd name="T40" fmla="*/ 57 w 85"/>
                  <a:gd name="T41" fmla="*/ 273 h 318"/>
                  <a:gd name="T42" fmla="*/ 39 w 85"/>
                  <a:gd name="T43" fmla="*/ 251 h 318"/>
                  <a:gd name="T44" fmla="*/ 31 w 85"/>
                  <a:gd name="T45" fmla="*/ 177 h 318"/>
                  <a:gd name="T46" fmla="*/ 23 w 85"/>
                  <a:gd name="T47" fmla="*/ 214 h 318"/>
                  <a:gd name="T48" fmla="*/ 5 w 85"/>
                  <a:gd name="T49" fmla="*/ 185 h 318"/>
                  <a:gd name="T50" fmla="*/ 39 w 85"/>
                  <a:gd name="T51" fmla="*/ 125 h 318"/>
                  <a:gd name="T52" fmla="*/ 66 w 85"/>
                  <a:gd name="T53" fmla="*/ 148 h 318"/>
                  <a:gd name="T54" fmla="*/ 75 w 85"/>
                  <a:gd name="T55" fmla="*/ 192 h 318"/>
                  <a:gd name="T56" fmla="*/ 66 w 85"/>
                  <a:gd name="T57" fmla="*/ 163 h 318"/>
                  <a:gd name="T58" fmla="*/ 66 w 85"/>
                  <a:gd name="T59" fmla="*/ 9 h 318"/>
                  <a:gd name="T60" fmla="*/ 49 w 85"/>
                  <a:gd name="T61" fmla="*/ 30 h 318"/>
                  <a:gd name="T62" fmla="*/ 23 w 85"/>
                  <a:gd name="T63" fmla="*/ 37 h 318"/>
                  <a:gd name="T64" fmla="*/ 39 w 85"/>
                  <a:gd name="T65" fmla="*/ 82 h 318"/>
                  <a:gd name="T66" fmla="*/ 57 w 85"/>
                  <a:gd name="T67" fmla="*/ 118 h 318"/>
                  <a:gd name="T68" fmla="*/ 75 w 85"/>
                  <a:gd name="T69" fmla="*/ 133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21" name="Freeform 209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6 w 105"/>
                  <a:gd name="T3" fmla="*/ 4 h 354"/>
                  <a:gd name="T4" fmla="*/ 76 w 105"/>
                  <a:gd name="T5" fmla="*/ 25 h 354"/>
                  <a:gd name="T6" fmla="*/ 87 w 105"/>
                  <a:gd name="T7" fmla="*/ 53 h 354"/>
                  <a:gd name="T8" fmla="*/ 87 w 105"/>
                  <a:gd name="T9" fmla="*/ 127 h 354"/>
                  <a:gd name="T10" fmla="*/ 101 w 105"/>
                  <a:gd name="T11" fmla="*/ 147 h 354"/>
                  <a:gd name="T12" fmla="*/ 101 w 105"/>
                  <a:gd name="T13" fmla="*/ 209 h 354"/>
                  <a:gd name="T14" fmla="*/ 87 w 105"/>
                  <a:gd name="T15" fmla="*/ 293 h 354"/>
                  <a:gd name="T16" fmla="*/ 71 w 105"/>
                  <a:gd name="T17" fmla="*/ 309 h 354"/>
                  <a:gd name="T18" fmla="*/ 15 w 105"/>
                  <a:gd name="T19" fmla="*/ 279 h 354"/>
                  <a:gd name="T20" fmla="*/ 12 w 105"/>
                  <a:gd name="T21" fmla="*/ 246 h 354"/>
                  <a:gd name="T22" fmla="*/ 15 w 105"/>
                  <a:gd name="T23" fmla="*/ 214 h 354"/>
                  <a:gd name="T24" fmla="*/ 9 w 105"/>
                  <a:gd name="T25" fmla="*/ 86 h 354"/>
                  <a:gd name="T26" fmla="*/ 21 w 105"/>
                  <a:gd name="T27" fmla="*/ 39 h 354"/>
                  <a:gd name="T28" fmla="*/ 6 w 105"/>
                  <a:gd name="T29" fmla="*/ 11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22" name="Freeform 210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7 w 149"/>
                  <a:gd name="T1" fmla="*/ 17 h 376"/>
                  <a:gd name="T2" fmla="*/ 138 w 149"/>
                  <a:gd name="T3" fmla="*/ 90 h 376"/>
                  <a:gd name="T4" fmla="*/ 130 w 149"/>
                  <a:gd name="T5" fmla="*/ 113 h 376"/>
                  <a:gd name="T6" fmla="*/ 127 w 149"/>
                  <a:gd name="T7" fmla="*/ 122 h 376"/>
                  <a:gd name="T8" fmla="*/ 108 w 149"/>
                  <a:gd name="T9" fmla="*/ 213 h 376"/>
                  <a:gd name="T10" fmla="*/ 85 w 149"/>
                  <a:gd name="T11" fmla="*/ 274 h 376"/>
                  <a:gd name="T12" fmla="*/ 69 w 149"/>
                  <a:gd name="T13" fmla="*/ 316 h 376"/>
                  <a:gd name="T14" fmla="*/ 58 w 149"/>
                  <a:gd name="T15" fmla="*/ 318 h 376"/>
                  <a:gd name="T16" fmla="*/ 19 w 149"/>
                  <a:gd name="T17" fmla="*/ 323 h 376"/>
                  <a:gd name="T18" fmla="*/ 2 w 149"/>
                  <a:gd name="T19" fmla="*/ 306 h 376"/>
                  <a:gd name="T20" fmla="*/ 5 w 149"/>
                  <a:gd name="T21" fmla="*/ 276 h 376"/>
                  <a:gd name="T22" fmla="*/ 8 w 149"/>
                  <a:gd name="T23" fmla="*/ 192 h 376"/>
                  <a:gd name="T24" fmla="*/ 22 w 149"/>
                  <a:gd name="T25" fmla="*/ 174 h 376"/>
                  <a:gd name="T26" fmla="*/ 35 w 149"/>
                  <a:gd name="T27" fmla="*/ 92 h 376"/>
                  <a:gd name="T28" fmla="*/ 44 w 149"/>
                  <a:gd name="T29" fmla="*/ 65 h 376"/>
                  <a:gd name="T30" fmla="*/ 83 w 149"/>
                  <a:gd name="T31" fmla="*/ 16 h 376"/>
                  <a:gd name="T32" fmla="*/ 127 w 149"/>
                  <a:gd name="T33" fmla="*/ 16 h 376"/>
                  <a:gd name="T34" fmla="*/ 147 w 149"/>
                  <a:gd name="T35" fmla="*/ 1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23" name="Freeform 211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7 w 96"/>
                  <a:gd name="T1" fmla="*/ 424 h 504"/>
                  <a:gd name="T2" fmla="*/ 63 w 96"/>
                  <a:gd name="T3" fmla="*/ 431 h 504"/>
                  <a:gd name="T4" fmla="*/ 74 w 96"/>
                  <a:gd name="T5" fmla="*/ 394 h 504"/>
                  <a:gd name="T6" fmla="*/ 74 w 96"/>
                  <a:gd name="T7" fmla="*/ 282 h 504"/>
                  <a:gd name="T8" fmla="*/ 91 w 96"/>
                  <a:gd name="T9" fmla="*/ 187 h 504"/>
                  <a:gd name="T10" fmla="*/ 99 w 96"/>
                  <a:gd name="T11" fmla="*/ 152 h 504"/>
                  <a:gd name="T12" fmla="*/ 91 w 96"/>
                  <a:gd name="T13" fmla="*/ 45 h 504"/>
                  <a:gd name="T14" fmla="*/ 79 w 96"/>
                  <a:gd name="T15" fmla="*/ 5 h 504"/>
                  <a:gd name="T16" fmla="*/ 30 w 96"/>
                  <a:gd name="T17" fmla="*/ 22 h 504"/>
                  <a:gd name="T18" fmla="*/ 27 w 96"/>
                  <a:gd name="T19" fmla="*/ 106 h 504"/>
                  <a:gd name="T20" fmla="*/ 33 w 96"/>
                  <a:gd name="T21" fmla="*/ 317 h 504"/>
                  <a:gd name="T22" fmla="*/ 41 w 96"/>
                  <a:gd name="T23" fmla="*/ 354 h 504"/>
                  <a:gd name="T24" fmla="*/ 25 w 96"/>
                  <a:gd name="T25" fmla="*/ 413 h 504"/>
                  <a:gd name="T26" fmla="*/ 27 w 96"/>
                  <a:gd name="T27" fmla="*/ 424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24" name="Freeform 212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33 h 410"/>
                  <a:gd name="T2" fmla="*/ 42 w 150"/>
                  <a:gd name="T3" fmla="*/ 358 h 410"/>
                  <a:gd name="T4" fmla="*/ 83 w 150"/>
                  <a:gd name="T5" fmla="*/ 351 h 410"/>
                  <a:gd name="T6" fmla="*/ 97 w 150"/>
                  <a:gd name="T7" fmla="*/ 316 h 410"/>
                  <a:gd name="T8" fmla="*/ 119 w 150"/>
                  <a:gd name="T9" fmla="*/ 244 h 410"/>
                  <a:gd name="T10" fmla="*/ 133 w 150"/>
                  <a:gd name="T11" fmla="*/ 189 h 410"/>
                  <a:gd name="T12" fmla="*/ 141 w 150"/>
                  <a:gd name="T13" fmla="*/ 168 h 410"/>
                  <a:gd name="T14" fmla="*/ 144 w 150"/>
                  <a:gd name="T15" fmla="*/ 102 h 410"/>
                  <a:gd name="T16" fmla="*/ 150 w 150"/>
                  <a:gd name="T17" fmla="*/ 88 h 410"/>
                  <a:gd name="T18" fmla="*/ 152 w 150"/>
                  <a:gd name="T19" fmla="*/ 42 h 410"/>
                  <a:gd name="T20" fmla="*/ 135 w 150"/>
                  <a:gd name="T21" fmla="*/ 0 h 410"/>
                  <a:gd name="T22" fmla="*/ 97 w 150"/>
                  <a:gd name="T23" fmla="*/ 11 h 410"/>
                  <a:gd name="T24" fmla="*/ 80 w 150"/>
                  <a:gd name="T25" fmla="*/ 46 h 410"/>
                  <a:gd name="T26" fmla="*/ 69 w 150"/>
                  <a:gd name="T27" fmla="*/ 120 h 410"/>
                  <a:gd name="T28" fmla="*/ 60 w 150"/>
                  <a:gd name="T29" fmla="*/ 141 h 410"/>
                  <a:gd name="T30" fmla="*/ 44 w 150"/>
                  <a:gd name="T31" fmla="*/ 189 h 410"/>
                  <a:gd name="T32" fmla="*/ 42 w 150"/>
                  <a:gd name="T33" fmla="*/ 197 h 410"/>
                  <a:gd name="T34" fmla="*/ 35 w 150"/>
                  <a:gd name="T35" fmla="*/ 203 h 410"/>
                  <a:gd name="T36" fmla="*/ 33 w 150"/>
                  <a:gd name="T37" fmla="*/ 218 h 410"/>
                  <a:gd name="T38" fmla="*/ 30 w 150"/>
                  <a:gd name="T39" fmla="*/ 225 h 410"/>
                  <a:gd name="T40" fmla="*/ 17 w 150"/>
                  <a:gd name="T41" fmla="*/ 305 h 410"/>
                  <a:gd name="T42" fmla="*/ 10 w 150"/>
                  <a:gd name="T43" fmla="*/ 333 h 410"/>
                  <a:gd name="T44" fmla="*/ 2 w 150"/>
                  <a:gd name="T45" fmla="*/ 337 h 410"/>
                  <a:gd name="T46" fmla="*/ 5 w 150"/>
                  <a:gd name="T47" fmla="*/ 333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416" name="Group 213"/>
            <p:cNvGrpSpPr>
              <a:grpSpLocks/>
            </p:cNvGrpSpPr>
            <p:nvPr/>
          </p:nvGrpSpPr>
          <p:grpSpPr bwMode="auto">
            <a:xfrm>
              <a:off x="4044" y="837"/>
              <a:ext cx="480" cy="867"/>
              <a:chOff x="3888" y="970"/>
              <a:chExt cx="480" cy="867"/>
            </a:xfrm>
          </p:grpSpPr>
          <p:sp>
            <p:nvSpPr>
              <p:cNvPr id="491734" name="Rectangle 214"/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393" cy="4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63500" dir="2212194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4400" i="1" dirty="0">
                    <a:solidFill>
                      <a:schemeClr val="tx1"/>
                    </a:solidFill>
                    <a:latin typeface="Kosher-Normal" charset="0"/>
                    <a:ea typeface="+mn-ea"/>
                  </a:rPr>
                  <a:t>TD</a:t>
                </a:r>
              </a:p>
            </p:txBody>
          </p:sp>
          <p:sp>
            <p:nvSpPr>
              <p:cNvPr id="491735" name="Rectangle 215"/>
              <p:cNvSpPr>
                <a:spLocks noChangeArrowheads="1"/>
              </p:cNvSpPr>
              <p:nvPr/>
            </p:nvSpPr>
            <p:spPr bwMode="auto">
              <a:xfrm>
                <a:off x="3888" y="1357"/>
                <a:ext cx="116" cy="48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>
                <a:spAutoFit/>
              </a:bodyPr>
              <a:lstStyle/>
              <a:p>
                <a:endParaRPr lang="en-US" sz="4400" i="1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</p:grpSp>
      </p:grpSp>
      <p:grpSp>
        <p:nvGrpSpPr>
          <p:cNvPr id="10" name="Group 233"/>
          <p:cNvGrpSpPr>
            <a:grpSpLocks/>
          </p:cNvGrpSpPr>
          <p:nvPr/>
        </p:nvGrpSpPr>
        <p:grpSpPr bwMode="auto">
          <a:xfrm>
            <a:off x="6053138" y="3259138"/>
            <a:ext cx="2039937" cy="2144712"/>
            <a:chOff x="3813" y="2053"/>
            <a:chExt cx="1285" cy="1351"/>
          </a:xfrm>
        </p:grpSpPr>
        <p:grpSp>
          <p:nvGrpSpPr>
            <p:cNvPr id="13401" name="Group 217"/>
            <p:cNvGrpSpPr>
              <a:grpSpLocks/>
            </p:cNvGrpSpPr>
            <p:nvPr/>
          </p:nvGrpSpPr>
          <p:grpSpPr bwMode="auto">
            <a:xfrm>
              <a:off x="3813" y="2053"/>
              <a:ext cx="1285" cy="1351"/>
              <a:chOff x="1084" y="711"/>
              <a:chExt cx="2950" cy="2769"/>
            </a:xfrm>
          </p:grpSpPr>
          <p:grpSp>
            <p:nvGrpSpPr>
              <p:cNvPr id="13405" name="Group 218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13411" name="Group 219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13413" name="Freeform 220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14" name="Freeform 221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3412" name="Picture 222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406" name="Freeform 223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5 w 85"/>
                  <a:gd name="T1" fmla="*/ 133 h 318"/>
                  <a:gd name="T2" fmla="*/ 66 w 85"/>
                  <a:gd name="T3" fmla="*/ 60 h 318"/>
                  <a:gd name="T4" fmla="*/ 49 w 85"/>
                  <a:gd name="T5" fmla="*/ 37 h 318"/>
                  <a:gd name="T6" fmla="*/ 57 w 85"/>
                  <a:gd name="T7" fmla="*/ 60 h 318"/>
                  <a:gd name="T8" fmla="*/ 66 w 85"/>
                  <a:gd name="T9" fmla="*/ 24 h 318"/>
                  <a:gd name="T10" fmla="*/ 39 w 85"/>
                  <a:gd name="T11" fmla="*/ 9 h 318"/>
                  <a:gd name="T12" fmla="*/ 39 w 85"/>
                  <a:gd name="T13" fmla="*/ 37 h 318"/>
                  <a:gd name="T14" fmla="*/ 49 w 85"/>
                  <a:gd name="T15" fmla="*/ 163 h 318"/>
                  <a:gd name="T16" fmla="*/ 31 w 85"/>
                  <a:gd name="T17" fmla="*/ 140 h 318"/>
                  <a:gd name="T18" fmla="*/ 39 w 85"/>
                  <a:gd name="T19" fmla="*/ 111 h 318"/>
                  <a:gd name="T20" fmla="*/ 49 w 85"/>
                  <a:gd name="T21" fmla="*/ 140 h 318"/>
                  <a:gd name="T22" fmla="*/ 39 w 85"/>
                  <a:gd name="T23" fmla="*/ 89 h 318"/>
                  <a:gd name="T24" fmla="*/ 49 w 85"/>
                  <a:gd name="T25" fmla="*/ 133 h 318"/>
                  <a:gd name="T26" fmla="*/ 39 w 85"/>
                  <a:gd name="T27" fmla="*/ 104 h 318"/>
                  <a:gd name="T28" fmla="*/ 49 w 85"/>
                  <a:gd name="T29" fmla="*/ 125 h 318"/>
                  <a:gd name="T30" fmla="*/ 57 w 85"/>
                  <a:gd name="T31" fmla="*/ 148 h 318"/>
                  <a:gd name="T32" fmla="*/ 75 w 85"/>
                  <a:gd name="T33" fmla="*/ 177 h 318"/>
                  <a:gd name="T34" fmla="*/ 83 w 85"/>
                  <a:gd name="T35" fmla="*/ 199 h 318"/>
                  <a:gd name="T36" fmla="*/ 75 w 85"/>
                  <a:gd name="T37" fmla="*/ 243 h 318"/>
                  <a:gd name="T38" fmla="*/ 66 w 85"/>
                  <a:gd name="T39" fmla="*/ 236 h 318"/>
                  <a:gd name="T40" fmla="*/ 57 w 85"/>
                  <a:gd name="T41" fmla="*/ 273 h 318"/>
                  <a:gd name="T42" fmla="*/ 39 w 85"/>
                  <a:gd name="T43" fmla="*/ 251 h 318"/>
                  <a:gd name="T44" fmla="*/ 31 w 85"/>
                  <a:gd name="T45" fmla="*/ 177 h 318"/>
                  <a:gd name="T46" fmla="*/ 23 w 85"/>
                  <a:gd name="T47" fmla="*/ 214 h 318"/>
                  <a:gd name="T48" fmla="*/ 5 w 85"/>
                  <a:gd name="T49" fmla="*/ 185 h 318"/>
                  <a:gd name="T50" fmla="*/ 39 w 85"/>
                  <a:gd name="T51" fmla="*/ 125 h 318"/>
                  <a:gd name="T52" fmla="*/ 66 w 85"/>
                  <a:gd name="T53" fmla="*/ 148 h 318"/>
                  <a:gd name="T54" fmla="*/ 75 w 85"/>
                  <a:gd name="T55" fmla="*/ 192 h 318"/>
                  <a:gd name="T56" fmla="*/ 66 w 85"/>
                  <a:gd name="T57" fmla="*/ 163 h 318"/>
                  <a:gd name="T58" fmla="*/ 66 w 85"/>
                  <a:gd name="T59" fmla="*/ 9 h 318"/>
                  <a:gd name="T60" fmla="*/ 49 w 85"/>
                  <a:gd name="T61" fmla="*/ 30 h 318"/>
                  <a:gd name="T62" fmla="*/ 23 w 85"/>
                  <a:gd name="T63" fmla="*/ 37 h 318"/>
                  <a:gd name="T64" fmla="*/ 39 w 85"/>
                  <a:gd name="T65" fmla="*/ 82 h 318"/>
                  <a:gd name="T66" fmla="*/ 57 w 85"/>
                  <a:gd name="T67" fmla="*/ 118 h 318"/>
                  <a:gd name="T68" fmla="*/ 75 w 85"/>
                  <a:gd name="T69" fmla="*/ 133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07" name="Freeform 224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6 w 105"/>
                  <a:gd name="T3" fmla="*/ 4 h 354"/>
                  <a:gd name="T4" fmla="*/ 76 w 105"/>
                  <a:gd name="T5" fmla="*/ 25 h 354"/>
                  <a:gd name="T6" fmla="*/ 87 w 105"/>
                  <a:gd name="T7" fmla="*/ 53 h 354"/>
                  <a:gd name="T8" fmla="*/ 87 w 105"/>
                  <a:gd name="T9" fmla="*/ 127 h 354"/>
                  <a:gd name="T10" fmla="*/ 101 w 105"/>
                  <a:gd name="T11" fmla="*/ 147 h 354"/>
                  <a:gd name="T12" fmla="*/ 101 w 105"/>
                  <a:gd name="T13" fmla="*/ 209 h 354"/>
                  <a:gd name="T14" fmla="*/ 87 w 105"/>
                  <a:gd name="T15" fmla="*/ 293 h 354"/>
                  <a:gd name="T16" fmla="*/ 71 w 105"/>
                  <a:gd name="T17" fmla="*/ 309 h 354"/>
                  <a:gd name="T18" fmla="*/ 15 w 105"/>
                  <a:gd name="T19" fmla="*/ 279 h 354"/>
                  <a:gd name="T20" fmla="*/ 12 w 105"/>
                  <a:gd name="T21" fmla="*/ 246 h 354"/>
                  <a:gd name="T22" fmla="*/ 15 w 105"/>
                  <a:gd name="T23" fmla="*/ 214 h 354"/>
                  <a:gd name="T24" fmla="*/ 9 w 105"/>
                  <a:gd name="T25" fmla="*/ 86 h 354"/>
                  <a:gd name="T26" fmla="*/ 21 w 105"/>
                  <a:gd name="T27" fmla="*/ 39 h 354"/>
                  <a:gd name="T28" fmla="*/ 6 w 105"/>
                  <a:gd name="T29" fmla="*/ 11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08" name="Freeform 225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7 w 149"/>
                  <a:gd name="T1" fmla="*/ 17 h 376"/>
                  <a:gd name="T2" fmla="*/ 138 w 149"/>
                  <a:gd name="T3" fmla="*/ 90 h 376"/>
                  <a:gd name="T4" fmla="*/ 130 w 149"/>
                  <a:gd name="T5" fmla="*/ 113 h 376"/>
                  <a:gd name="T6" fmla="*/ 127 w 149"/>
                  <a:gd name="T7" fmla="*/ 122 h 376"/>
                  <a:gd name="T8" fmla="*/ 108 w 149"/>
                  <a:gd name="T9" fmla="*/ 213 h 376"/>
                  <a:gd name="T10" fmla="*/ 85 w 149"/>
                  <a:gd name="T11" fmla="*/ 274 h 376"/>
                  <a:gd name="T12" fmla="*/ 69 w 149"/>
                  <a:gd name="T13" fmla="*/ 316 h 376"/>
                  <a:gd name="T14" fmla="*/ 58 w 149"/>
                  <a:gd name="T15" fmla="*/ 318 h 376"/>
                  <a:gd name="T16" fmla="*/ 19 w 149"/>
                  <a:gd name="T17" fmla="*/ 323 h 376"/>
                  <a:gd name="T18" fmla="*/ 2 w 149"/>
                  <a:gd name="T19" fmla="*/ 306 h 376"/>
                  <a:gd name="T20" fmla="*/ 5 w 149"/>
                  <a:gd name="T21" fmla="*/ 276 h 376"/>
                  <a:gd name="T22" fmla="*/ 8 w 149"/>
                  <a:gd name="T23" fmla="*/ 192 h 376"/>
                  <a:gd name="T24" fmla="*/ 22 w 149"/>
                  <a:gd name="T25" fmla="*/ 174 h 376"/>
                  <a:gd name="T26" fmla="*/ 35 w 149"/>
                  <a:gd name="T27" fmla="*/ 92 h 376"/>
                  <a:gd name="T28" fmla="*/ 44 w 149"/>
                  <a:gd name="T29" fmla="*/ 65 h 376"/>
                  <a:gd name="T30" fmla="*/ 83 w 149"/>
                  <a:gd name="T31" fmla="*/ 16 h 376"/>
                  <a:gd name="T32" fmla="*/ 127 w 149"/>
                  <a:gd name="T33" fmla="*/ 16 h 376"/>
                  <a:gd name="T34" fmla="*/ 147 w 149"/>
                  <a:gd name="T35" fmla="*/ 1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09" name="Freeform 226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7 w 96"/>
                  <a:gd name="T1" fmla="*/ 424 h 504"/>
                  <a:gd name="T2" fmla="*/ 63 w 96"/>
                  <a:gd name="T3" fmla="*/ 431 h 504"/>
                  <a:gd name="T4" fmla="*/ 74 w 96"/>
                  <a:gd name="T5" fmla="*/ 394 h 504"/>
                  <a:gd name="T6" fmla="*/ 74 w 96"/>
                  <a:gd name="T7" fmla="*/ 282 h 504"/>
                  <a:gd name="T8" fmla="*/ 91 w 96"/>
                  <a:gd name="T9" fmla="*/ 187 h 504"/>
                  <a:gd name="T10" fmla="*/ 99 w 96"/>
                  <a:gd name="T11" fmla="*/ 152 h 504"/>
                  <a:gd name="T12" fmla="*/ 91 w 96"/>
                  <a:gd name="T13" fmla="*/ 45 h 504"/>
                  <a:gd name="T14" fmla="*/ 79 w 96"/>
                  <a:gd name="T15" fmla="*/ 5 h 504"/>
                  <a:gd name="T16" fmla="*/ 30 w 96"/>
                  <a:gd name="T17" fmla="*/ 22 h 504"/>
                  <a:gd name="T18" fmla="*/ 27 w 96"/>
                  <a:gd name="T19" fmla="*/ 106 h 504"/>
                  <a:gd name="T20" fmla="*/ 33 w 96"/>
                  <a:gd name="T21" fmla="*/ 317 h 504"/>
                  <a:gd name="T22" fmla="*/ 41 w 96"/>
                  <a:gd name="T23" fmla="*/ 354 h 504"/>
                  <a:gd name="T24" fmla="*/ 25 w 96"/>
                  <a:gd name="T25" fmla="*/ 413 h 504"/>
                  <a:gd name="T26" fmla="*/ 27 w 96"/>
                  <a:gd name="T27" fmla="*/ 424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0" name="Freeform 227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33 h 410"/>
                  <a:gd name="T2" fmla="*/ 42 w 150"/>
                  <a:gd name="T3" fmla="*/ 358 h 410"/>
                  <a:gd name="T4" fmla="*/ 83 w 150"/>
                  <a:gd name="T5" fmla="*/ 351 h 410"/>
                  <a:gd name="T6" fmla="*/ 97 w 150"/>
                  <a:gd name="T7" fmla="*/ 316 h 410"/>
                  <a:gd name="T8" fmla="*/ 119 w 150"/>
                  <a:gd name="T9" fmla="*/ 244 h 410"/>
                  <a:gd name="T10" fmla="*/ 133 w 150"/>
                  <a:gd name="T11" fmla="*/ 189 h 410"/>
                  <a:gd name="T12" fmla="*/ 141 w 150"/>
                  <a:gd name="T13" fmla="*/ 168 h 410"/>
                  <a:gd name="T14" fmla="*/ 144 w 150"/>
                  <a:gd name="T15" fmla="*/ 102 h 410"/>
                  <a:gd name="T16" fmla="*/ 150 w 150"/>
                  <a:gd name="T17" fmla="*/ 88 h 410"/>
                  <a:gd name="T18" fmla="*/ 152 w 150"/>
                  <a:gd name="T19" fmla="*/ 42 h 410"/>
                  <a:gd name="T20" fmla="*/ 135 w 150"/>
                  <a:gd name="T21" fmla="*/ 0 h 410"/>
                  <a:gd name="T22" fmla="*/ 97 w 150"/>
                  <a:gd name="T23" fmla="*/ 11 h 410"/>
                  <a:gd name="T24" fmla="*/ 80 w 150"/>
                  <a:gd name="T25" fmla="*/ 46 h 410"/>
                  <a:gd name="T26" fmla="*/ 69 w 150"/>
                  <a:gd name="T27" fmla="*/ 120 h 410"/>
                  <a:gd name="T28" fmla="*/ 60 w 150"/>
                  <a:gd name="T29" fmla="*/ 141 h 410"/>
                  <a:gd name="T30" fmla="*/ 44 w 150"/>
                  <a:gd name="T31" fmla="*/ 189 h 410"/>
                  <a:gd name="T32" fmla="*/ 42 w 150"/>
                  <a:gd name="T33" fmla="*/ 197 h 410"/>
                  <a:gd name="T34" fmla="*/ 35 w 150"/>
                  <a:gd name="T35" fmla="*/ 203 h 410"/>
                  <a:gd name="T36" fmla="*/ 33 w 150"/>
                  <a:gd name="T37" fmla="*/ 218 h 410"/>
                  <a:gd name="T38" fmla="*/ 30 w 150"/>
                  <a:gd name="T39" fmla="*/ 225 h 410"/>
                  <a:gd name="T40" fmla="*/ 17 w 150"/>
                  <a:gd name="T41" fmla="*/ 305 h 410"/>
                  <a:gd name="T42" fmla="*/ 10 w 150"/>
                  <a:gd name="T43" fmla="*/ 333 h 410"/>
                  <a:gd name="T44" fmla="*/ 2 w 150"/>
                  <a:gd name="T45" fmla="*/ 337 h 410"/>
                  <a:gd name="T46" fmla="*/ 5 w 150"/>
                  <a:gd name="T47" fmla="*/ 333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402" name="Group 228"/>
            <p:cNvGrpSpPr>
              <a:grpSpLocks/>
            </p:cNvGrpSpPr>
            <p:nvPr/>
          </p:nvGrpSpPr>
          <p:grpSpPr bwMode="auto">
            <a:xfrm>
              <a:off x="4028" y="2335"/>
              <a:ext cx="470" cy="867"/>
              <a:chOff x="3888" y="970"/>
              <a:chExt cx="470" cy="867"/>
            </a:xfrm>
          </p:grpSpPr>
          <p:sp>
            <p:nvSpPr>
              <p:cNvPr id="491749" name="Rectangle 229"/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383" cy="4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63500" dir="2212194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4400" i="1" dirty="0">
                    <a:solidFill>
                      <a:schemeClr val="tx1"/>
                    </a:solidFill>
                    <a:latin typeface="Kosher-Normal" charset="0"/>
                    <a:ea typeface="+mn-ea"/>
                  </a:rPr>
                  <a:t>BT</a:t>
                </a:r>
              </a:p>
            </p:txBody>
          </p:sp>
          <p:sp>
            <p:nvSpPr>
              <p:cNvPr id="491750" name="Rectangle 230"/>
              <p:cNvSpPr>
                <a:spLocks noChangeArrowheads="1"/>
              </p:cNvSpPr>
              <p:nvPr/>
            </p:nvSpPr>
            <p:spPr bwMode="auto">
              <a:xfrm>
                <a:off x="3888" y="1357"/>
                <a:ext cx="116" cy="48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>
                <a:spAutoFit/>
              </a:bodyPr>
              <a:lstStyle/>
              <a:p>
                <a:endParaRPr lang="en-US" sz="4400" i="1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</p:grpSp>
      </p:grpSp>
      <p:sp>
        <p:nvSpPr>
          <p:cNvPr id="13351" name="Text Box 163"/>
          <p:cNvSpPr txBox="1">
            <a:spLocks noChangeArrowheads="1"/>
          </p:cNvSpPr>
          <p:nvPr/>
        </p:nvSpPr>
        <p:spPr bwMode="auto">
          <a:xfrm>
            <a:off x="8582025" y="64595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omic Sans MS" charset="0"/>
              </a:rPr>
              <a:t>9</a:t>
            </a:r>
          </a:p>
        </p:txBody>
      </p:sp>
      <p:grpSp>
        <p:nvGrpSpPr>
          <p:cNvPr id="13352" name="Group 136"/>
          <p:cNvGrpSpPr>
            <a:grpSpLocks/>
          </p:cNvGrpSpPr>
          <p:nvPr/>
        </p:nvGrpSpPr>
        <p:grpSpPr bwMode="auto">
          <a:xfrm>
            <a:off x="139700" y="2305050"/>
            <a:ext cx="3589338" cy="2401888"/>
            <a:chOff x="96" y="1452"/>
            <a:chExt cx="2261" cy="1513"/>
          </a:xfrm>
        </p:grpSpPr>
        <p:sp>
          <p:nvSpPr>
            <p:cNvPr id="13353" name="Freeform 18"/>
            <p:cNvSpPr>
              <a:spLocks/>
            </p:cNvSpPr>
            <p:nvPr/>
          </p:nvSpPr>
          <p:spPr bwMode="auto">
            <a:xfrm>
              <a:off x="1024" y="1699"/>
              <a:ext cx="677" cy="571"/>
            </a:xfrm>
            <a:custGeom>
              <a:avLst/>
              <a:gdLst>
                <a:gd name="T0" fmla="*/ 14 w 677"/>
                <a:gd name="T1" fmla="*/ 27 h 571"/>
                <a:gd name="T2" fmla="*/ 17 w 677"/>
                <a:gd name="T3" fmla="*/ 75 h 571"/>
                <a:gd name="T4" fmla="*/ 20 w 677"/>
                <a:gd name="T5" fmla="*/ 122 h 571"/>
                <a:gd name="T6" fmla="*/ 46 w 677"/>
                <a:gd name="T7" fmla="*/ 145 h 571"/>
                <a:gd name="T8" fmla="*/ 108 w 677"/>
                <a:gd name="T9" fmla="*/ 164 h 571"/>
                <a:gd name="T10" fmla="*/ 156 w 677"/>
                <a:gd name="T11" fmla="*/ 185 h 571"/>
                <a:gd name="T12" fmla="*/ 205 w 677"/>
                <a:gd name="T13" fmla="*/ 194 h 571"/>
                <a:gd name="T14" fmla="*/ 255 w 677"/>
                <a:gd name="T15" fmla="*/ 214 h 571"/>
                <a:gd name="T16" fmla="*/ 305 w 677"/>
                <a:gd name="T17" fmla="*/ 247 h 571"/>
                <a:gd name="T18" fmla="*/ 356 w 677"/>
                <a:gd name="T19" fmla="*/ 280 h 571"/>
                <a:gd name="T20" fmla="*/ 383 w 677"/>
                <a:gd name="T21" fmla="*/ 326 h 571"/>
                <a:gd name="T22" fmla="*/ 411 w 677"/>
                <a:gd name="T23" fmla="*/ 372 h 571"/>
                <a:gd name="T24" fmla="*/ 449 w 677"/>
                <a:gd name="T25" fmla="*/ 406 h 571"/>
                <a:gd name="T26" fmla="*/ 477 w 677"/>
                <a:gd name="T27" fmla="*/ 452 h 571"/>
                <a:gd name="T28" fmla="*/ 492 w 677"/>
                <a:gd name="T29" fmla="*/ 498 h 571"/>
                <a:gd name="T30" fmla="*/ 495 w 677"/>
                <a:gd name="T31" fmla="*/ 546 h 571"/>
                <a:gd name="T32" fmla="*/ 521 w 677"/>
                <a:gd name="T33" fmla="*/ 569 h 571"/>
                <a:gd name="T34" fmla="*/ 568 w 677"/>
                <a:gd name="T35" fmla="*/ 565 h 571"/>
                <a:gd name="T36" fmla="*/ 628 w 677"/>
                <a:gd name="T37" fmla="*/ 561 h 571"/>
                <a:gd name="T38" fmla="*/ 676 w 677"/>
                <a:gd name="T39" fmla="*/ 558 h 571"/>
                <a:gd name="T40" fmla="*/ 661 w 677"/>
                <a:gd name="T41" fmla="*/ 511 h 571"/>
                <a:gd name="T42" fmla="*/ 645 w 677"/>
                <a:gd name="T43" fmla="*/ 464 h 571"/>
                <a:gd name="T44" fmla="*/ 618 w 677"/>
                <a:gd name="T45" fmla="*/ 418 h 571"/>
                <a:gd name="T46" fmla="*/ 591 w 677"/>
                <a:gd name="T47" fmla="*/ 372 h 571"/>
                <a:gd name="T48" fmla="*/ 563 w 677"/>
                <a:gd name="T49" fmla="*/ 326 h 571"/>
                <a:gd name="T50" fmla="*/ 525 w 677"/>
                <a:gd name="T51" fmla="*/ 280 h 571"/>
                <a:gd name="T52" fmla="*/ 509 w 677"/>
                <a:gd name="T53" fmla="*/ 233 h 571"/>
                <a:gd name="T54" fmla="*/ 471 w 677"/>
                <a:gd name="T55" fmla="*/ 199 h 571"/>
                <a:gd name="T56" fmla="*/ 432 w 677"/>
                <a:gd name="T57" fmla="*/ 166 h 571"/>
                <a:gd name="T58" fmla="*/ 394 w 677"/>
                <a:gd name="T59" fmla="*/ 132 h 571"/>
                <a:gd name="T60" fmla="*/ 355 w 677"/>
                <a:gd name="T61" fmla="*/ 99 h 571"/>
                <a:gd name="T62" fmla="*/ 306 w 677"/>
                <a:gd name="T63" fmla="*/ 78 h 571"/>
                <a:gd name="T64" fmla="*/ 256 w 677"/>
                <a:gd name="T65" fmla="*/ 59 h 571"/>
                <a:gd name="T66" fmla="*/ 206 w 677"/>
                <a:gd name="T67" fmla="*/ 38 h 571"/>
                <a:gd name="T68" fmla="*/ 158 w 677"/>
                <a:gd name="T69" fmla="*/ 29 h 571"/>
                <a:gd name="T70" fmla="*/ 110 w 677"/>
                <a:gd name="T71" fmla="*/ 21 h 571"/>
                <a:gd name="T72" fmla="*/ 60 w 677"/>
                <a:gd name="T73" fmla="*/ 0 h 571"/>
                <a:gd name="T74" fmla="*/ 12 w 677"/>
                <a:gd name="T75" fmla="*/ 3 h 57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77"/>
                <a:gd name="T115" fmla="*/ 0 h 571"/>
                <a:gd name="T116" fmla="*/ 677 w 677"/>
                <a:gd name="T117" fmla="*/ 571 h 57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77" h="571">
                  <a:moveTo>
                    <a:pt x="0" y="4"/>
                  </a:moveTo>
                  <a:lnTo>
                    <a:pt x="14" y="27"/>
                  </a:lnTo>
                  <a:lnTo>
                    <a:pt x="15" y="51"/>
                  </a:lnTo>
                  <a:lnTo>
                    <a:pt x="17" y="75"/>
                  </a:lnTo>
                  <a:lnTo>
                    <a:pt x="19" y="98"/>
                  </a:lnTo>
                  <a:lnTo>
                    <a:pt x="20" y="122"/>
                  </a:lnTo>
                  <a:lnTo>
                    <a:pt x="22" y="146"/>
                  </a:lnTo>
                  <a:lnTo>
                    <a:pt x="46" y="145"/>
                  </a:lnTo>
                  <a:lnTo>
                    <a:pt x="83" y="154"/>
                  </a:lnTo>
                  <a:lnTo>
                    <a:pt x="108" y="164"/>
                  </a:lnTo>
                  <a:lnTo>
                    <a:pt x="132" y="175"/>
                  </a:lnTo>
                  <a:lnTo>
                    <a:pt x="156" y="185"/>
                  </a:lnTo>
                  <a:lnTo>
                    <a:pt x="180" y="183"/>
                  </a:lnTo>
                  <a:lnTo>
                    <a:pt x="205" y="194"/>
                  </a:lnTo>
                  <a:lnTo>
                    <a:pt x="230" y="204"/>
                  </a:lnTo>
                  <a:lnTo>
                    <a:pt x="255" y="214"/>
                  </a:lnTo>
                  <a:lnTo>
                    <a:pt x="280" y="225"/>
                  </a:lnTo>
                  <a:lnTo>
                    <a:pt x="305" y="247"/>
                  </a:lnTo>
                  <a:lnTo>
                    <a:pt x="331" y="269"/>
                  </a:lnTo>
                  <a:lnTo>
                    <a:pt x="356" y="280"/>
                  </a:lnTo>
                  <a:lnTo>
                    <a:pt x="370" y="303"/>
                  </a:lnTo>
                  <a:lnTo>
                    <a:pt x="383" y="326"/>
                  </a:lnTo>
                  <a:lnTo>
                    <a:pt x="397" y="349"/>
                  </a:lnTo>
                  <a:lnTo>
                    <a:pt x="411" y="372"/>
                  </a:lnTo>
                  <a:lnTo>
                    <a:pt x="436" y="383"/>
                  </a:lnTo>
                  <a:lnTo>
                    <a:pt x="449" y="406"/>
                  </a:lnTo>
                  <a:lnTo>
                    <a:pt x="463" y="429"/>
                  </a:lnTo>
                  <a:lnTo>
                    <a:pt x="477" y="452"/>
                  </a:lnTo>
                  <a:lnTo>
                    <a:pt x="490" y="475"/>
                  </a:lnTo>
                  <a:lnTo>
                    <a:pt x="492" y="498"/>
                  </a:lnTo>
                  <a:lnTo>
                    <a:pt x="494" y="522"/>
                  </a:lnTo>
                  <a:lnTo>
                    <a:pt x="495" y="546"/>
                  </a:lnTo>
                  <a:lnTo>
                    <a:pt x="497" y="570"/>
                  </a:lnTo>
                  <a:lnTo>
                    <a:pt x="521" y="569"/>
                  </a:lnTo>
                  <a:lnTo>
                    <a:pt x="545" y="567"/>
                  </a:lnTo>
                  <a:lnTo>
                    <a:pt x="568" y="565"/>
                  </a:lnTo>
                  <a:lnTo>
                    <a:pt x="604" y="563"/>
                  </a:lnTo>
                  <a:lnTo>
                    <a:pt x="628" y="561"/>
                  </a:lnTo>
                  <a:lnTo>
                    <a:pt x="652" y="559"/>
                  </a:lnTo>
                  <a:lnTo>
                    <a:pt x="676" y="558"/>
                  </a:lnTo>
                  <a:lnTo>
                    <a:pt x="674" y="534"/>
                  </a:lnTo>
                  <a:lnTo>
                    <a:pt x="661" y="511"/>
                  </a:lnTo>
                  <a:lnTo>
                    <a:pt x="659" y="487"/>
                  </a:lnTo>
                  <a:lnTo>
                    <a:pt x="645" y="464"/>
                  </a:lnTo>
                  <a:lnTo>
                    <a:pt x="632" y="441"/>
                  </a:lnTo>
                  <a:lnTo>
                    <a:pt x="618" y="418"/>
                  </a:lnTo>
                  <a:lnTo>
                    <a:pt x="604" y="395"/>
                  </a:lnTo>
                  <a:lnTo>
                    <a:pt x="591" y="372"/>
                  </a:lnTo>
                  <a:lnTo>
                    <a:pt x="577" y="349"/>
                  </a:lnTo>
                  <a:lnTo>
                    <a:pt x="563" y="326"/>
                  </a:lnTo>
                  <a:lnTo>
                    <a:pt x="539" y="303"/>
                  </a:lnTo>
                  <a:lnTo>
                    <a:pt x="525" y="280"/>
                  </a:lnTo>
                  <a:lnTo>
                    <a:pt x="523" y="256"/>
                  </a:lnTo>
                  <a:lnTo>
                    <a:pt x="509" y="233"/>
                  </a:lnTo>
                  <a:lnTo>
                    <a:pt x="485" y="223"/>
                  </a:lnTo>
                  <a:lnTo>
                    <a:pt x="471" y="199"/>
                  </a:lnTo>
                  <a:lnTo>
                    <a:pt x="446" y="189"/>
                  </a:lnTo>
                  <a:lnTo>
                    <a:pt x="432" y="166"/>
                  </a:lnTo>
                  <a:lnTo>
                    <a:pt x="419" y="143"/>
                  </a:lnTo>
                  <a:lnTo>
                    <a:pt x="394" y="132"/>
                  </a:lnTo>
                  <a:lnTo>
                    <a:pt x="380" y="109"/>
                  </a:lnTo>
                  <a:lnTo>
                    <a:pt x="355" y="99"/>
                  </a:lnTo>
                  <a:lnTo>
                    <a:pt x="331" y="89"/>
                  </a:lnTo>
                  <a:lnTo>
                    <a:pt x="306" y="78"/>
                  </a:lnTo>
                  <a:lnTo>
                    <a:pt x="281" y="69"/>
                  </a:lnTo>
                  <a:lnTo>
                    <a:pt x="256" y="59"/>
                  </a:lnTo>
                  <a:lnTo>
                    <a:pt x="231" y="48"/>
                  </a:lnTo>
                  <a:lnTo>
                    <a:pt x="206" y="38"/>
                  </a:lnTo>
                  <a:lnTo>
                    <a:pt x="182" y="28"/>
                  </a:lnTo>
                  <a:lnTo>
                    <a:pt x="158" y="29"/>
                  </a:lnTo>
                  <a:lnTo>
                    <a:pt x="133" y="19"/>
                  </a:lnTo>
                  <a:lnTo>
                    <a:pt x="110" y="21"/>
                  </a:lnTo>
                  <a:lnTo>
                    <a:pt x="85" y="10"/>
                  </a:lnTo>
                  <a:lnTo>
                    <a:pt x="60" y="0"/>
                  </a:lnTo>
                  <a:lnTo>
                    <a:pt x="36" y="2"/>
                  </a:lnTo>
                  <a:lnTo>
                    <a:pt x="12" y="3"/>
                  </a:lnTo>
                  <a:lnTo>
                    <a:pt x="0" y="4"/>
                  </a:lnTo>
                </a:path>
              </a:pathLst>
            </a:custGeom>
            <a:solidFill>
              <a:srgbClr val="676767"/>
            </a:solidFill>
            <a:ln w="12700" cap="rnd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54" name="Freeform 19"/>
            <p:cNvSpPr>
              <a:spLocks/>
            </p:cNvSpPr>
            <p:nvPr/>
          </p:nvSpPr>
          <p:spPr bwMode="auto">
            <a:xfrm>
              <a:off x="1001" y="1551"/>
              <a:ext cx="793" cy="657"/>
            </a:xfrm>
            <a:custGeom>
              <a:avLst/>
              <a:gdLst>
                <a:gd name="T0" fmla="*/ 24 w 793"/>
                <a:gd name="T1" fmla="*/ 8 h 657"/>
                <a:gd name="T2" fmla="*/ 88 w 793"/>
                <a:gd name="T3" fmla="*/ 32 h 657"/>
                <a:gd name="T4" fmla="*/ 144 w 793"/>
                <a:gd name="T5" fmla="*/ 40 h 657"/>
                <a:gd name="T6" fmla="*/ 184 w 793"/>
                <a:gd name="T7" fmla="*/ 64 h 657"/>
                <a:gd name="T8" fmla="*/ 216 w 793"/>
                <a:gd name="T9" fmla="*/ 80 h 657"/>
                <a:gd name="T10" fmla="*/ 240 w 793"/>
                <a:gd name="T11" fmla="*/ 104 h 657"/>
                <a:gd name="T12" fmla="*/ 280 w 793"/>
                <a:gd name="T13" fmla="*/ 120 h 657"/>
                <a:gd name="T14" fmla="*/ 312 w 793"/>
                <a:gd name="T15" fmla="*/ 136 h 657"/>
                <a:gd name="T16" fmla="*/ 344 w 793"/>
                <a:gd name="T17" fmla="*/ 152 h 657"/>
                <a:gd name="T18" fmla="*/ 376 w 793"/>
                <a:gd name="T19" fmla="*/ 168 h 657"/>
                <a:gd name="T20" fmla="*/ 408 w 793"/>
                <a:gd name="T21" fmla="*/ 184 h 657"/>
                <a:gd name="T22" fmla="*/ 440 w 793"/>
                <a:gd name="T23" fmla="*/ 216 h 657"/>
                <a:gd name="T24" fmla="*/ 464 w 793"/>
                <a:gd name="T25" fmla="*/ 240 h 657"/>
                <a:gd name="T26" fmla="*/ 496 w 793"/>
                <a:gd name="T27" fmla="*/ 256 h 657"/>
                <a:gd name="T28" fmla="*/ 528 w 793"/>
                <a:gd name="T29" fmla="*/ 272 h 657"/>
                <a:gd name="T30" fmla="*/ 552 w 793"/>
                <a:gd name="T31" fmla="*/ 296 h 657"/>
                <a:gd name="T32" fmla="*/ 568 w 793"/>
                <a:gd name="T33" fmla="*/ 328 h 657"/>
                <a:gd name="T34" fmla="*/ 592 w 793"/>
                <a:gd name="T35" fmla="*/ 352 h 657"/>
                <a:gd name="T36" fmla="*/ 624 w 793"/>
                <a:gd name="T37" fmla="*/ 376 h 657"/>
                <a:gd name="T38" fmla="*/ 640 w 793"/>
                <a:gd name="T39" fmla="*/ 400 h 657"/>
                <a:gd name="T40" fmla="*/ 656 w 793"/>
                <a:gd name="T41" fmla="*/ 432 h 657"/>
                <a:gd name="T42" fmla="*/ 680 w 793"/>
                <a:gd name="T43" fmla="*/ 464 h 657"/>
                <a:gd name="T44" fmla="*/ 712 w 793"/>
                <a:gd name="T45" fmla="*/ 472 h 657"/>
                <a:gd name="T46" fmla="*/ 736 w 793"/>
                <a:gd name="T47" fmla="*/ 496 h 657"/>
                <a:gd name="T48" fmla="*/ 760 w 793"/>
                <a:gd name="T49" fmla="*/ 520 h 657"/>
                <a:gd name="T50" fmla="*/ 792 w 793"/>
                <a:gd name="T51" fmla="*/ 544 h 657"/>
                <a:gd name="T52" fmla="*/ 792 w 793"/>
                <a:gd name="T53" fmla="*/ 576 h 657"/>
                <a:gd name="T54" fmla="*/ 776 w 793"/>
                <a:gd name="T55" fmla="*/ 608 h 657"/>
                <a:gd name="T56" fmla="*/ 752 w 793"/>
                <a:gd name="T57" fmla="*/ 632 h 657"/>
                <a:gd name="T58" fmla="*/ 728 w 793"/>
                <a:gd name="T59" fmla="*/ 648 h 657"/>
                <a:gd name="T60" fmla="*/ 696 w 793"/>
                <a:gd name="T61" fmla="*/ 656 h 657"/>
                <a:gd name="T62" fmla="*/ 664 w 793"/>
                <a:gd name="T63" fmla="*/ 648 h 657"/>
                <a:gd name="T64" fmla="*/ 632 w 793"/>
                <a:gd name="T65" fmla="*/ 648 h 657"/>
                <a:gd name="T66" fmla="*/ 600 w 793"/>
                <a:gd name="T67" fmla="*/ 648 h 657"/>
                <a:gd name="T68" fmla="*/ 568 w 793"/>
                <a:gd name="T69" fmla="*/ 648 h 657"/>
                <a:gd name="T70" fmla="*/ 536 w 793"/>
                <a:gd name="T71" fmla="*/ 648 h 657"/>
                <a:gd name="T72" fmla="*/ 496 w 793"/>
                <a:gd name="T73" fmla="*/ 648 h 657"/>
                <a:gd name="T74" fmla="*/ 456 w 793"/>
                <a:gd name="T75" fmla="*/ 640 h 657"/>
                <a:gd name="T76" fmla="*/ 432 w 793"/>
                <a:gd name="T77" fmla="*/ 608 h 657"/>
                <a:gd name="T78" fmla="*/ 424 w 793"/>
                <a:gd name="T79" fmla="*/ 576 h 657"/>
                <a:gd name="T80" fmla="*/ 400 w 793"/>
                <a:gd name="T81" fmla="*/ 536 h 657"/>
                <a:gd name="T82" fmla="*/ 376 w 793"/>
                <a:gd name="T83" fmla="*/ 504 h 657"/>
                <a:gd name="T84" fmla="*/ 352 w 793"/>
                <a:gd name="T85" fmla="*/ 472 h 657"/>
                <a:gd name="T86" fmla="*/ 312 w 793"/>
                <a:gd name="T87" fmla="*/ 432 h 657"/>
                <a:gd name="T88" fmla="*/ 280 w 793"/>
                <a:gd name="T89" fmla="*/ 392 h 657"/>
                <a:gd name="T90" fmla="*/ 256 w 793"/>
                <a:gd name="T91" fmla="*/ 368 h 657"/>
                <a:gd name="T92" fmla="*/ 224 w 793"/>
                <a:gd name="T93" fmla="*/ 352 h 657"/>
                <a:gd name="T94" fmla="*/ 192 w 793"/>
                <a:gd name="T95" fmla="*/ 344 h 657"/>
                <a:gd name="T96" fmla="*/ 160 w 793"/>
                <a:gd name="T97" fmla="*/ 336 h 657"/>
                <a:gd name="T98" fmla="*/ 120 w 793"/>
                <a:gd name="T99" fmla="*/ 336 h 657"/>
                <a:gd name="T100" fmla="*/ 88 w 793"/>
                <a:gd name="T101" fmla="*/ 328 h 657"/>
                <a:gd name="T102" fmla="*/ 48 w 793"/>
                <a:gd name="T103" fmla="*/ 304 h 657"/>
                <a:gd name="T104" fmla="*/ 32 w 793"/>
                <a:gd name="T105" fmla="*/ 272 h 657"/>
                <a:gd name="T106" fmla="*/ 16 w 793"/>
                <a:gd name="T107" fmla="*/ 248 h 657"/>
                <a:gd name="T108" fmla="*/ 8 w 793"/>
                <a:gd name="T109" fmla="*/ 216 h 657"/>
                <a:gd name="T110" fmla="*/ 8 w 793"/>
                <a:gd name="T111" fmla="*/ 184 h 657"/>
                <a:gd name="T112" fmla="*/ 8 w 793"/>
                <a:gd name="T113" fmla="*/ 152 h 657"/>
                <a:gd name="T114" fmla="*/ 0 w 793"/>
                <a:gd name="T115" fmla="*/ 120 h 657"/>
                <a:gd name="T116" fmla="*/ 0 w 793"/>
                <a:gd name="T117" fmla="*/ 88 h 657"/>
                <a:gd name="T118" fmla="*/ 0 w 793"/>
                <a:gd name="T119" fmla="*/ 56 h 657"/>
                <a:gd name="T120" fmla="*/ 0 w 793"/>
                <a:gd name="T121" fmla="*/ 24 h 657"/>
                <a:gd name="T122" fmla="*/ 24 w 793"/>
                <a:gd name="T123" fmla="*/ 16 h 65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93"/>
                <a:gd name="T187" fmla="*/ 0 h 657"/>
                <a:gd name="T188" fmla="*/ 793 w 793"/>
                <a:gd name="T189" fmla="*/ 657 h 65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93" h="657">
                  <a:moveTo>
                    <a:pt x="8" y="0"/>
                  </a:moveTo>
                  <a:lnTo>
                    <a:pt x="24" y="8"/>
                  </a:lnTo>
                  <a:lnTo>
                    <a:pt x="56" y="16"/>
                  </a:lnTo>
                  <a:lnTo>
                    <a:pt x="88" y="32"/>
                  </a:lnTo>
                  <a:lnTo>
                    <a:pt x="112" y="40"/>
                  </a:lnTo>
                  <a:lnTo>
                    <a:pt x="144" y="40"/>
                  </a:lnTo>
                  <a:lnTo>
                    <a:pt x="160" y="48"/>
                  </a:lnTo>
                  <a:lnTo>
                    <a:pt x="184" y="64"/>
                  </a:lnTo>
                  <a:lnTo>
                    <a:pt x="200" y="72"/>
                  </a:lnTo>
                  <a:lnTo>
                    <a:pt x="216" y="80"/>
                  </a:lnTo>
                  <a:lnTo>
                    <a:pt x="232" y="88"/>
                  </a:lnTo>
                  <a:lnTo>
                    <a:pt x="240" y="104"/>
                  </a:lnTo>
                  <a:lnTo>
                    <a:pt x="256" y="112"/>
                  </a:lnTo>
                  <a:lnTo>
                    <a:pt x="280" y="120"/>
                  </a:lnTo>
                  <a:lnTo>
                    <a:pt x="296" y="128"/>
                  </a:lnTo>
                  <a:lnTo>
                    <a:pt x="312" y="136"/>
                  </a:lnTo>
                  <a:lnTo>
                    <a:pt x="328" y="144"/>
                  </a:lnTo>
                  <a:lnTo>
                    <a:pt x="344" y="152"/>
                  </a:lnTo>
                  <a:lnTo>
                    <a:pt x="360" y="160"/>
                  </a:lnTo>
                  <a:lnTo>
                    <a:pt x="376" y="168"/>
                  </a:lnTo>
                  <a:lnTo>
                    <a:pt x="392" y="176"/>
                  </a:lnTo>
                  <a:lnTo>
                    <a:pt x="408" y="184"/>
                  </a:lnTo>
                  <a:lnTo>
                    <a:pt x="432" y="200"/>
                  </a:lnTo>
                  <a:lnTo>
                    <a:pt x="440" y="216"/>
                  </a:lnTo>
                  <a:lnTo>
                    <a:pt x="456" y="224"/>
                  </a:lnTo>
                  <a:lnTo>
                    <a:pt x="464" y="240"/>
                  </a:lnTo>
                  <a:lnTo>
                    <a:pt x="480" y="248"/>
                  </a:lnTo>
                  <a:lnTo>
                    <a:pt x="496" y="256"/>
                  </a:lnTo>
                  <a:lnTo>
                    <a:pt x="512" y="264"/>
                  </a:lnTo>
                  <a:lnTo>
                    <a:pt x="528" y="272"/>
                  </a:lnTo>
                  <a:lnTo>
                    <a:pt x="536" y="288"/>
                  </a:lnTo>
                  <a:lnTo>
                    <a:pt x="552" y="296"/>
                  </a:lnTo>
                  <a:lnTo>
                    <a:pt x="560" y="312"/>
                  </a:lnTo>
                  <a:lnTo>
                    <a:pt x="568" y="328"/>
                  </a:lnTo>
                  <a:lnTo>
                    <a:pt x="584" y="336"/>
                  </a:lnTo>
                  <a:lnTo>
                    <a:pt x="592" y="352"/>
                  </a:lnTo>
                  <a:lnTo>
                    <a:pt x="608" y="360"/>
                  </a:lnTo>
                  <a:lnTo>
                    <a:pt x="624" y="376"/>
                  </a:lnTo>
                  <a:lnTo>
                    <a:pt x="640" y="384"/>
                  </a:lnTo>
                  <a:lnTo>
                    <a:pt x="640" y="400"/>
                  </a:lnTo>
                  <a:lnTo>
                    <a:pt x="656" y="416"/>
                  </a:lnTo>
                  <a:lnTo>
                    <a:pt x="656" y="432"/>
                  </a:lnTo>
                  <a:lnTo>
                    <a:pt x="664" y="448"/>
                  </a:lnTo>
                  <a:lnTo>
                    <a:pt x="680" y="464"/>
                  </a:lnTo>
                  <a:lnTo>
                    <a:pt x="696" y="472"/>
                  </a:lnTo>
                  <a:lnTo>
                    <a:pt x="712" y="472"/>
                  </a:lnTo>
                  <a:lnTo>
                    <a:pt x="720" y="488"/>
                  </a:lnTo>
                  <a:lnTo>
                    <a:pt x="736" y="496"/>
                  </a:lnTo>
                  <a:lnTo>
                    <a:pt x="744" y="512"/>
                  </a:lnTo>
                  <a:lnTo>
                    <a:pt x="760" y="520"/>
                  </a:lnTo>
                  <a:lnTo>
                    <a:pt x="776" y="536"/>
                  </a:lnTo>
                  <a:lnTo>
                    <a:pt x="792" y="544"/>
                  </a:lnTo>
                  <a:lnTo>
                    <a:pt x="792" y="560"/>
                  </a:lnTo>
                  <a:lnTo>
                    <a:pt x="792" y="576"/>
                  </a:lnTo>
                  <a:lnTo>
                    <a:pt x="792" y="592"/>
                  </a:lnTo>
                  <a:lnTo>
                    <a:pt x="776" y="608"/>
                  </a:lnTo>
                  <a:lnTo>
                    <a:pt x="768" y="624"/>
                  </a:lnTo>
                  <a:lnTo>
                    <a:pt x="752" y="632"/>
                  </a:lnTo>
                  <a:lnTo>
                    <a:pt x="744" y="648"/>
                  </a:lnTo>
                  <a:lnTo>
                    <a:pt x="728" y="648"/>
                  </a:lnTo>
                  <a:lnTo>
                    <a:pt x="712" y="656"/>
                  </a:lnTo>
                  <a:lnTo>
                    <a:pt x="696" y="656"/>
                  </a:lnTo>
                  <a:lnTo>
                    <a:pt x="680" y="648"/>
                  </a:lnTo>
                  <a:lnTo>
                    <a:pt x="664" y="648"/>
                  </a:lnTo>
                  <a:lnTo>
                    <a:pt x="648" y="648"/>
                  </a:lnTo>
                  <a:lnTo>
                    <a:pt x="632" y="648"/>
                  </a:lnTo>
                  <a:lnTo>
                    <a:pt x="616" y="648"/>
                  </a:lnTo>
                  <a:lnTo>
                    <a:pt x="600" y="648"/>
                  </a:lnTo>
                  <a:lnTo>
                    <a:pt x="584" y="648"/>
                  </a:lnTo>
                  <a:lnTo>
                    <a:pt x="568" y="648"/>
                  </a:lnTo>
                  <a:lnTo>
                    <a:pt x="552" y="648"/>
                  </a:lnTo>
                  <a:lnTo>
                    <a:pt x="536" y="648"/>
                  </a:lnTo>
                  <a:lnTo>
                    <a:pt x="520" y="648"/>
                  </a:lnTo>
                  <a:lnTo>
                    <a:pt x="496" y="648"/>
                  </a:lnTo>
                  <a:lnTo>
                    <a:pt x="480" y="640"/>
                  </a:lnTo>
                  <a:lnTo>
                    <a:pt x="456" y="640"/>
                  </a:lnTo>
                  <a:lnTo>
                    <a:pt x="440" y="624"/>
                  </a:lnTo>
                  <a:lnTo>
                    <a:pt x="432" y="608"/>
                  </a:lnTo>
                  <a:lnTo>
                    <a:pt x="424" y="592"/>
                  </a:lnTo>
                  <a:lnTo>
                    <a:pt x="424" y="576"/>
                  </a:lnTo>
                  <a:lnTo>
                    <a:pt x="408" y="552"/>
                  </a:lnTo>
                  <a:lnTo>
                    <a:pt x="400" y="536"/>
                  </a:lnTo>
                  <a:lnTo>
                    <a:pt x="392" y="520"/>
                  </a:lnTo>
                  <a:lnTo>
                    <a:pt x="376" y="504"/>
                  </a:lnTo>
                  <a:lnTo>
                    <a:pt x="368" y="488"/>
                  </a:lnTo>
                  <a:lnTo>
                    <a:pt x="352" y="472"/>
                  </a:lnTo>
                  <a:lnTo>
                    <a:pt x="336" y="448"/>
                  </a:lnTo>
                  <a:lnTo>
                    <a:pt x="312" y="432"/>
                  </a:lnTo>
                  <a:lnTo>
                    <a:pt x="296" y="416"/>
                  </a:lnTo>
                  <a:lnTo>
                    <a:pt x="280" y="392"/>
                  </a:lnTo>
                  <a:lnTo>
                    <a:pt x="264" y="384"/>
                  </a:lnTo>
                  <a:lnTo>
                    <a:pt x="256" y="368"/>
                  </a:lnTo>
                  <a:lnTo>
                    <a:pt x="240" y="360"/>
                  </a:lnTo>
                  <a:lnTo>
                    <a:pt x="224" y="352"/>
                  </a:lnTo>
                  <a:lnTo>
                    <a:pt x="208" y="344"/>
                  </a:lnTo>
                  <a:lnTo>
                    <a:pt x="192" y="344"/>
                  </a:lnTo>
                  <a:lnTo>
                    <a:pt x="176" y="336"/>
                  </a:lnTo>
                  <a:lnTo>
                    <a:pt x="160" y="336"/>
                  </a:lnTo>
                  <a:lnTo>
                    <a:pt x="136" y="336"/>
                  </a:lnTo>
                  <a:lnTo>
                    <a:pt x="120" y="336"/>
                  </a:lnTo>
                  <a:lnTo>
                    <a:pt x="104" y="328"/>
                  </a:lnTo>
                  <a:lnTo>
                    <a:pt x="88" y="328"/>
                  </a:lnTo>
                  <a:lnTo>
                    <a:pt x="64" y="312"/>
                  </a:lnTo>
                  <a:lnTo>
                    <a:pt x="48" y="304"/>
                  </a:lnTo>
                  <a:lnTo>
                    <a:pt x="40" y="288"/>
                  </a:lnTo>
                  <a:lnTo>
                    <a:pt x="32" y="272"/>
                  </a:lnTo>
                  <a:lnTo>
                    <a:pt x="16" y="264"/>
                  </a:lnTo>
                  <a:lnTo>
                    <a:pt x="16" y="248"/>
                  </a:lnTo>
                  <a:lnTo>
                    <a:pt x="8" y="232"/>
                  </a:lnTo>
                  <a:lnTo>
                    <a:pt x="8" y="216"/>
                  </a:lnTo>
                  <a:lnTo>
                    <a:pt x="8" y="200"/>
                  </a:lnTo>
                  <a:lnTo>
                    <a:pt x="8" y="184"/>
                  </a:lnTo>
                  <a:lnTo>
                    <a:pt x="8" y="168"/>
                  </a:lnTo>
                  <a:lnTo>
                    <a:pt x="8" y="152"/>
                  </a:lnTo>
                  <a:lnTo>
                    <a:pt x="0" y="136"/>
                  </a:lnTo>
                  <a:lnTo>
                    <a:pt x="0" y="120"/>
                  </a:lnTo>
                  <a:lnTo>
                    <a:pt x="0" y="104"/>
                  </a:lnTo>
                  <a:lnTo>
                    <a:pt x="0" y="88"/>
                  </a:lnTo>
                  <a:lnTo>
                    <a:pt x="0" y="72"/>
                  </a:lnTo>
                  <a:lnTo>
                    <a:pt x="0" y="56"/>
                  </a:lnTo>
                  <a:lnTo>
                    <a:pt x="0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16"/>
                  </a:lnTo>
                  <a:lnTo>
                    <a:pt x="8" y="0"/>
                  </a:lnTo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5" name="Rectangle 56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77" name="Rectangle 57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3357" name="Rectangle 58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58" name="AutoShape 59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59" name="Rectangle 60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81" name="Rectangle 61"/>
            <p:cNvSpPr>
              <a:spLocks noChangeArrowheads="1"/>
            </p:cNvSpPr>
            <p:nvPr/>
          </p:nvSpPr>
          <p:spPr bwMode="auto">
            <a:xfrm>
              <a:off x="117" y="1463"/>
              <a:ext cx="58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PAGLIKHA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3361" name="Line 62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2" name="Line 63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3" name="Rectangle 64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85" name="Rectangle 65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3365" name="Rectangle 66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6" name="AutoShape 67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67" name="Rectangle 68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89" name="Rectangle 69"/>
            <p:cNvSpPr>
              <a:spLocks noChangeArrowheads="1"/>
            </p:cNvSpPr>
            <p:nvPr/>
          </p:nvSpPr>
          <p:spPr bwMode="auto">
            <a:xfrm>
              <a:off x="258" y="1606"/>
              <a:ext cx="64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3369" name="Line 70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0" name="Line 71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1" name="Rectangle 72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93" name="Rectangle 73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3373" name="Rectangle 74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4" name="AutoShape 75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75" name="Rectangle 76"/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597" name="Rectangle 77"/>
            <p:cNvSpPr>
              <a:spLocks noChangeArrowheads="1"/>
            </p:cNvSpPr>
            <p:nvPr/>
          </p:nvSpPr>
          <p:spPr bwMode="auto">
            <a:xfrm>
              <a:off x="491" y="1751"/>
              <a:ext cx="39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JOSE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3377" name="Line 78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8" name="Line 79"/>
            <p:cNvSpPr>
              <a:spLocks noChangeShapeType="1"/>
            </p:cNvSpPr>
            <p:nvPr/>
          </p:nvSpPr>
          <p:spPr bwMode="auto">
            <a:xfrm>
              <a:off x="1166" y="1904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9" name="Rectangle 80"/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80" name="AutoShape 81"/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81" name="Rectangle 82"/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03" name="Rectangle 83"/>
            <p:cNvSpPr>
              <a:spLocks noChangeArrowheads="1"/>
            </p:cNvSpPr>
            <p:nvPr/>
          </p:nvSpPr>
          <p:spPr bwMode="auto">
            <a:xfrm>
              <a:off x="692" y="1896"/>
              <a:ext cx="52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MOISES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3383" name="Line 84"/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4" name="Line 85"/>
            <p:cNvSpPr>
              <a:spLocks noChangeShapeType="1"/>
            </p:cNvSpPr>
            <p:nvPr/>
          </p:nvSpPr>
          <p:spPr bwMode="auto">
            <a:xfrm>
              <a:off x="1354" y="2065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5" name="Rectangle 86"/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86" name="AutoShape 87"/>
            <p:cNvSpPr>
              <a:spLocks noChangeArrowheads="1"/>
            </p:cNvSpPr>
            <p:nvPr/>
          </p:nvSpPr>
          <p:spPr bwMode="auto">
            <a:xfrm>
              <a:off x="711" y="20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87" name="Rectangle 88"/>
            <p:cNvSpPr>
              <a:spLocks noChangeArrowheads="1"/>
            </p:cNvSpPr>
            <p:nvPr/>
          </p:nvSpPr>
          <p:spPr bwMode="auto">
            <a:xfrm>
              <a:off x="731" y="2237"/>
              <a:ext cx="964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09" name="Rectangle 89"/>
            <p:cNvSpPr>
              <a:spLocks noChangeArrowheads="1"/>
            </p:cNvSpPr>
            <p:nvPr/>
          </p:nvSpPr>
          <p:spPr bwMode="auto">
            <a:xfrm>
              <a:off x="790" y="2031"/>
              <a:ext cx="473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JOSUE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3389" name="Line 90"/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0" name="Line 91"/>
            <p:cNvSpPr>
              <a:spLocks noChangeShapeType="1"/>
            </p:cNvSpPr>
            <p:nvPr/>
          </p:nvSpPr>
          <p:spPr bwMode="auto">
            <a:xfrm>
              <a:off x="1501" y="2202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1" name="Rectangle 92"/>
            <p:cNvSpPr>
              <a:spLocks noChangeArrowheads="1"/>
            </p:cNvSpPr>
            <p:nvPr/>
          </p:nvSpPr>
          <p:spPr bwMode="auto">
            <a:xfrm>
              <a:off x="845" y="235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2" name="AutoShape 93"/>
            <p:cNvSpPr>
              <a:spLocks noChangeArrowheads="1"/>
            </p:cNvSpPr>
            <p:nvPr/>
          </p:nvSpPr>
          <p:spPr bwMode="auto">
            <a:xfrm>
              <a:off x="845" y="2162"/>
              <a:ext cx="803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3" name="Rectangle 94"/>
            <p:cNvSpPr>
              <a:spLocks noChangeArrowheads="1"/>
            </p:cNvSpPr>
            <p:nvPr/>
          </p:nvSpPr>
          <p:spPr bwMode="auto">
            <a:xfrm>
              <a:off x="865" y="237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15" name="Rectangle 95"/>
            <p:cNvSpPr>
              <a:spLocks noChangeArrowheads="1"/>
            </p:cNvSpPr>
            <p:nvPr/>
          </p:nvSpPr>
          <p:spPr bwMode="auto">
            <a:xfrm>
              <a:off x="876" y="2177"/>
              <a:ext cx="62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ANARKIYA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3395" name="Line 96"/>
            <p:cNvSpPr>
              <a:spLocks noChangeShapeType="1"/>
            </p:cNvSpPr>
            <p:nvPr/>
          </p:nvSpPr>
          <p:spPr bwMode="auto">
            <a:xfrm>
              <a:off x="845" y="231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6" name="Rectangle 97"/>
            <p:cNvSpPr>
              <a:spLocks noChangeArrowheads="1"/>
            </p:cNvSpPr>
            <p:nvPr/>
          </p:nvSpPr>
          <p:spPr bwMode="auto">
            <a:xfrm>
              <a:off x="992" y="2507"/>
              <a:ext cx="136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7" name="AutoShape 98"/>
            <p:cNvSpPr>
              <a:spLocks noChangeArrowheads="1"/>
            </p:cNvSpPr>
            <p:nvPr/>
          </p:nvSpPr>
          <p:spPr bwMode="auto">
            <a:xfrm>
              <a:off x="992" y="231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98" name="Rectangle 99"/>
            <p:cNvSpPr>
              <a:spLocks noChangeArrowheads="1"/>
            </p:cNvSpPr>
            <p:nvPr/>
          </p:nvSpPr>
          <p:spPr bwMode="auto">
            <a:xfrm>
              <a:off x="992" y="2524"/>
              <a:ext cx="977" cy="40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20" name="Rectangle 100"/>
            <p:cNvSpPr>
              <a:spLocks noChangeArrowheads="1"/>
            </p:cNvSpPr>
            <p:nvPr/>
          </p:nvSpPr>
          <p:spPr bwMode="auto">
            <a:xfrm>
              <a:off x="1045" y="2320"/>
              <a:ext cx="70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MAHARLIKA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3400" name="Line 101"/>
            <p:cNvSpPr>
              <a:spLocks noChangeShapeType="1"/>
            </p:cNvSpPr>
            <p:nvPr/>
          </p:nvSpPr>
          <p:spPr bwMode="auto">
            <a:xfrm>
              <a:off x="992" y="2454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27" grpId="0" autoUpdateAnimBg="0"/>
      <p:bldP spid="491530" grpId="0" autoUpdateAnimBg="0"/>
      <p:bldP spid="491531" grpId="0" autoUpdateAnimBg="0"/>
      <p:bldP spid="491557" grpId="0" autoUpdateAnimBg="0"/>
      <p:bldP spid="491569" grpId="0" autoUpdateAnimBg="0"/>
      <p:bldP spid="491570" grpId="0" autoUpdateAnimBg="0"/>
      <p:bldP spid="491571" grpId="0" autoUpdateAnimBg="0"/>
      <p:bldP spid="491566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4"/>
          <p:cNvPicPr>
            <a:picLocks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439738"/>
            <a:ext cx="8313737" cy="6045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2652" name="AutoShape 108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53" name="Rectangle 109"/>
          <p:cNvSpPr>
            <a:spLocks noChangeArrowheads="1"/>
          </p:cNvSpPr>
          <p:nvPr/>
        </p:nvSpPr>
        <p:spPr bwMode="auto">
          <a:xfrm>
            <a:off x="3149600" y="1384300"/>
            <a:ext cx="2901950" cy="2357438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3128963" y="1023938"/>
            <a:ext cx="174307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PAGKABIHAG</a:t>
            </a:r>
          </a:p>
        </p:txBody>
      </p:sp>
      <p:sp>
        <p:nvSpPr>
          <p:cNvPr id="492549" name="Rectangle 5"/>
          <p:cNvSpPr>
            <a:spLocks noChangeArrowheads="1"/>
          </p:cNvSpPr>
          <p:nvPr/>
        </p:nvSpPr>
        <p:spPr bwMode="auto">
          <a:xfrm>
            <a:off x="3694113" y="1571625"/>
            <a:ext cx="1682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70 TAON</a:t>
            </a:r>
          </a:p>
        </p:txBody>
      </p:sp>
      <p:sp>
        <p:nvSpPr>
          <p:cNvPr id="492550" name="Rectangle 6"/>
          <p:cNvSpPr>
            <a:spLocks noChangeArrowheads="1"/>
          </p:cNvSpPr>
          <p:nvPr/>
        </p:nvSpPr>
        <p:spPr bwMode="auto">
          <a:xfrm>
            <a:off x="3694113" y="2066925"/>
            <a:ext cx="20574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3  LAKBAY</a:t>
            </a:r>
          </a:p>
        </p:txBody>
      </p:sp>
      <p:sp>
        <p:nvSpPr>
          <p:cNvPr id="492551" name="Rectangle 7"/>
          <p:cNvSpPr>
            <a:spLocks noChangeArrowheads="1"/>
          </p:cNvSpPr>
          <p:nvPr/>
        </p:nvSpPr>
        <p:spPr bwMode="auto">
          <a:xfrm>
            <a:off x="3144838" y="2565400"/>
            <a:ext cx="26543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100 TAON/50,000</a:t>
            </a:r>
          </a:p>
        </p:txBody>
      </p:sp>
      <p:sp>
        <p:nvSpPr>
          <p:cNvPr id="492552" name="Rectangle 8"/>
          <p:cNvSpPr>
            <a:spLocks noChangeArrowheads="1"/>
          </p:cNvSpPr>
          <p:nvPr/>
        </p:nvSpPr>
        <p:spPr bwMode="auto">
          <a:xfrm>
            <a:off x="3821113" y="2981325"/>
            <a:ext cx="15240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Z - E - N</a:t>
            </a:r>
          </a:p>
        </p:txBody>
      </p:sp>
      <p:sp>
        <p:nvSpPr>
          <p:cNvPr id="14346" name="Rectangle 12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2631" name="Text Box 87"/>
          <p:cNvSpPr txBox="1">
            <a:spLocks noChangeArrowheads="1"/>
          </p:cNvSpPr>
          <p:nvPr/>
        </p:nvSpPr>
        <p:spPr bwMode="auto">
          <a:xfrm>
            <a:off x="1790700" y="0"/>
            <a:ext cx="30226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Ezra </a:t>
            </a:r>
            <a:r>
              <a:rPr lang="en-US" sz="1200" dirty="0" err="1">
                <a:solidFill>
                  <a:srgbClr val="FFFF00"/>
                </a:solidFill>
                <a:latin typeface="Comic Sans MS" pitchFamily="66" charset="0"/>
                <a:ea typeface="+mn-ea"/>
              </a:rPr>
              <a:t>hanggang</a:t>
            </a:r>
            <a:r>
              <a:rPr lang="en-US" sz="1200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 Esther</a:t>
            </a:r>
          </a:p>
        </p:txBody>
      </p:sp>
      <p:sp>
        <p:nvSpPr>
          <p:cNvPr id="14348" name="Line 93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9" name="Line 94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0" name="Line 95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1" name="Line 96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2" name="Text Box 105"/>
          <p:cNvSpPr txBox="1">
            <a:spLocks noChangeArrowheads="1"/>
          </p:cNvSpPr>
          <p:nvPr/>
        </p:nvSpPr>
        <p:spPr bwMode="auto">
          <a:xfrm>
            <a:off x="8718550" y="104775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92656" name="Rectangle 112"/>
          <p:cNvSpPr>
            <a:spLocks noChangeArrowheads="1"/>
          </p:cNvSpPr>
          <p:nvPr/>
        </p:nvSpPr>
        <p:spPr bwMode="auto">
          <a:xfrm>
            <a:off x="8177213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13</a:t>
            </a:r>
          </a:p>
        </p:txBody>
      </p:sp>
      <p:sp>
        <p:nvSpPr>
          <p:cNvPr id="14354" name="Text Box 113"/>
          <p:cNvSpPr txBox="1">
            <a:spLocks noChangeArrowheads="1"/>
          </p:cNvSpPr>
          <p:nvPr/>
        </p:nvSpPr>
        <p:spPr bwMode="auto">
          <a:xfrm>
            <a:off x="6865938" y="6184900"/>
            <a:ext cx="1631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14355" name="Rectangle 115"/>
          <p:cNvSpPr>
            <a:spLocks noChangeArrowheads="1"/>
          </p:cNvSpPr>
          <p:nvPr/>
        </p:nvSpPr>
        <p:spPr bwMode="auto">
          <a:xfrm>
            <a:off x="442913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356" name="Group 116"/>
          <p:cNvGrpSpPr>
            <a:grpSpLocks/>
          </p:cNvGrpSpPr>
          <p:nvPr/>
        </p:nvGrpSpPr>
        <p:grpSpPr bwMode="auto">
          <a:xfrm>
            <a:off x="152400" y="2305050"/>
            <a:ext cx="3865563" cy="2632075"/>
            <a:chOff x="96" y="1452"/>
            <a:chExt cx="2435" cy="1658"/>
          </a:xfrm>
        </p:grpSpPr>
        <p:sp>
          <p:nvSpPr>
            <p:cNvPr id="14359" name="Rectangle 22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67" name="Rectangle 23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4361" name="Rectangle 24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2" name="AutoShape 25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3" name="Rectangle 26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71" name="Rectangle 27"/>
            <p:cNvSpPr>
              <a:spLocks noChangeArrowheads="1"/>
            </p:cNvSpPr>
            <p:nvPr/>
          </p:nvSpPr>
          <p:spPr bwMode="auto">
            <a:xfrm>
              <a:off x="117" y="1463"/>
              <a:ext cx="58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PAGLIKHA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4365" name="Line 28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6" name="Line 29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7" name="Rectangle 30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75" name="Rectangle 31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4369" name="Rectangle 32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0" name="AutoShape 33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1" name="Rectangle 34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79" name="Rectangle 35"/>
            <p:cNvSpPr>
              <a:spLocks noChangeArrowheads="1"/>
            </p:cNvSpPr>
            <p:nvPr/>
          </p:nvSpPr>
          <p:spPr bwMode="auto">
            <a:xfrm>
              <a:off x="258" y="1606"/>
              <a:ext cx="64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4373" name="Line 36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4" name="Line 37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5" name="Rectangle 38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83" name="Rectangle 39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4377" name="Rectangle 40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8" name="AutoShape 41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79" name="Rectangle 42"/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87" name="Rectangle 43"/>
            <p:cNvSpPr>
              <a:spLocks noChangeArrowheads="1"/>
            </p:cNvSpPr>
            <p:nvPr/>
          </p:nvSpPr>
          <p:spPr bwMode="auto">
            <a:xfrm>
              <a:off x="491" y="1751"/>
              <a:ext cx="36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JOSE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4381" name="Line 44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2" name="Rectangle 46"/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83" name="AutoShape 47"/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84" name="Rectangle 48"/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93" name="Rectangle 49"/>
            <p:cNvSpPr>
              <a:spLocks noChangeArrowheads="1"/>
            </p:cNvSpPr>
            <p:nvPr/>
          </p:nvSpPr>
          <p:spPr bwMode="auto">
            <a:xfrm>
              <a:off x="692" y="1896"/>
              <a:ext cx="52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MOISES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4386" name="Line 50"/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7" name="Rectangle 52"/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88" name="AutoShape 53"/>
            <p:cNvSpPr>
              <a:spLocks noChangeArrowheads="1"/>
            </p:cNvSpPr>
            <p:nvPr/>
          </p:nvSpPr>
          <p:spPr bwMode="auto">
            <a:xfrm>
              <a:off x="711" y="20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89" name="Rectangle 54"/>
            <p:cNvSpPr>
              <a:spLocks noChangeArrowheads="1"/>
            </p:cNvSpPr>
            <p:nvPr/>
          </p:nvSpPr>
          <p:spPr bwMode="auto">
            <a:xfrm>
              <a:off x="731" y="2237"/>
              <a:ext cx="964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599" name="Rectangle 55"/>
            <p:cNvSpPr>
              <a:spLocks noChangeArrowheads="1"/>
            </p:cNvSpPr>
            <p:nvPr/>
          </p:nvSpPr>
          <p:spPr bwMode="auto">
            <a:xfrm>
              <a:off x="790" y="2031"/>
              <a:ext cx="473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JOSUE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4391" name="Line 56"/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2" name="Rectangle 58"/>
            <p:cNvSpPr>
              <a:spLocks noChangeArrowheads="1"/>
            </p:cNvSpPr>
            <p:nvPr/>
          </p:nvSpPr>
          <p:spPr bwMode="auto">
            <a:xfrm>
              <a:off x="845" y="235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3" name="AutoShape 59"/>
            <p:cNvSpPr>
              <a:spLocks noChangeArrowheads="1"/>
            </p:cNvSpPr>
            <p:nvPr/>
          </p:nvSpPr>
          <p:spPr bwMode="auto">
            <a:xfrm>
              <a:off x="845" y="2162"/>
              <a:ext cx="803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4" name="Rectangle 60"/>
            <p:cNvSpPr>
              <a:spLocks noChangeArrowheads="1"/>
            </p:cNvSpPr>
            <p:nvPr/>
          </p:nvSpPr>
          <p:spPr bwMode="auto">
            <a:xfrm>
              <a:off x="865" y="237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605" name="Rectangle 61"/>
            <p:cNvSpPr>
              <a:spLocks noChangeArrowheads="1"/>
            </p:cNvSpPr>
            <p:nvPr/>
          </p:nvSpPr>
          <p:spPr bwMode="auto">
            <a:xfrm>
              <a:off x="876" y="2177"/>
              <a:ext cx="68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ANARKIYA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4396" name="Line 62"/>
            <p:cNvSpPr>
              <a:spLocks noChangeShapeType="1"/>
            </p:cNvSpPr>
            <p:nvPr/>
          </p:nvSpPr>
          <p:spPr bwMode="auto">
            <a:xfrm>
              <a:off x="845" y="231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97" name="Rectangle 63"/>
            <p:cNvSpPr>
              <a:spLocks noChangeArrowheads="1"/>
            </p:cNvSpPr>
            <p:nvPr/>
          </p:nvSpPr>
          <p:spPr bwMode="auto">
            <a:xfrm>
              <a:off x="992" y="2507"/>
              <a:ext cx="136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8" name="AutoShape 64"/>
            <p:cNvSpPr>
              <a:spLocks noChangeArrowheads="1"/>
            </p:cNvSpPr>
            <p:nvPr/>
          </p:nvSpPr>
          <p:spPr bwMode="auto">
            <a:xfrm>
              <a:off x="992" y="231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99" name="Rectangle 65"/>
            <p:cNvSpPr>
              <a:spLocks noChangeArrowheads="1"/>
            </p:cNvSpPr>
            <p:nvPr/>
          </p:nvSpPr>
          <p:spPr bwMode="auto">
            <a:xfrm>
              <a:off x="992" y="2532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610" name="Rectangle 66"/>
            <p:cNvSpPr>
              <a:spLocks noChangeArrowheads="1"/>
            </p:cNvSpPr>
            <p:nvPr/>
          </p:nvSpPr>
          <p:spPr bwMode="auto">
            <a:xfrm>
              <a:off x="1045" y="2320"/>
              <a:ext cx="740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MAHARLIKA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4401" name="Line 67"/>
            <p:cNvSpPr>
              <a:spLocks noChangeShapeType="1"/>
            </p:cNvSpPr>
            <p:nvPr/>
          </p:nvSpPr>
          <p:spPr bwMode="auto">
            <a:xfrm>
              <a:off x="992" y="2454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402" name="Rectangle 68"/>
            <p:cNvSpPr>
              <a:spLocks noChangeArrowheads="1"/>
            </p:cNvSpPr>
            <p:nvPr/>
          </p:nvSpPr>
          <p:spPr bwMode="auto">
            <a:xfrm>
              <a:off x="1166" y="263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3" name="AutoShape 69"/>
            <p:cNvSpPr>
              <a:spLocks noChangeArrowheads="1"/>
            </p:cNvSpPr>
            <p:nvPr/>
          </p:nvSpPr>
          <p:spPr bwMode="auto">
            <a:xfrm>
              <a:off x="1166" y="2454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04" name="Rectangle 70"/>
            <p:cNvSpPr>
              <a:spLocks noChangeArrowheads="1"/>
            </p:cNvSpPr>
            <p:nvPr/>
          </p:nvSpPr>
          <p:spPr bwMode="auto">
            <a:xfrm>
              <a:off x="1186" y="2655"/>
              <a:ext cx="977" cy="43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615" name="Rectangle 71"/>
            <p:cNvSpPr>
              <a:spLocks noChangeArrowheads="1"/>
            </p:cNvSpPr>
            <p:nvPr/>
          </p:nvSpPr>
          <p:spPr bwMode="auto">
            <a:xfrm>
              <a:off x="1182" y="2471"/>
              <a:ext cx="76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PAGKABIHAG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4406" name="Line 72"/>
            <p:cNvSpPr>
              <a:spLocks noChangeShapeType="1"/>
            </p:cNvSpPr>
            <p:nvPr/>
          </p:nvSpPr>
          <p:spPr bwMode="auto">
            <a:xfrm>
              <a:off x="1166" y="259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2662" name="Rectangle 118"/>
          <p:cNvSpPr>
            <a:spLocks noChangeArrowheads="1"/>
          </p:cNvSpPr>
          <p:nvPr/>
        </p:nvSpPr>
        <p:spPr bwMode="auto">
          <a:xfrm>
            <a:off x="4875213" y="976313"/>
            <a:ext cx="18923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63500" dir="2212194" algn="ctr" rotWithShape="0">
              <a:schemeClr val="bg1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ea typeface="+mn-ea"/>
              </a:rPr>
              <a:t>ca. 500 B.C.</a:t>
            </a:r>
          </a:p>
        </p:txBody>
      </p:sp>
      <p:sp>
        <p:nvSpPr>
          <p:cNvPr id="14358" name="Text Box 111"/>
          <p:cNvSpPr txBox="1">
            <a:spLocks noChangeArrowheads="1"/>
          </p:cNvSpPr>
          <p:nvPr/>
        </p:nvSpPr>
        <p:spPr bwMode="auto">
          <a:xfrm>
            <a:off x="8585200" y="64627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omic Sans MS" charset="0"/>
              </a:rPr>
              <a:t>4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549" grpId="0" autoUpdateAnimBg="0"/>
      <p:bldP spid="492550" grpId="0" autoUpdateAnimBg="0"/>
      <p:bldP spid="492551" grpId="0" autoUpdateAnimBg="0"/>
      <p:bldP spid="492552" grpId="0" autoUpdateAnimBg="0"/>
      <p:bldP spid="492662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1"/>
          <a:stretch>
            <a:fillRect/>
          </a:stretch>
        </p:blipFill>
        <p:spPr bwMode="auto">
          <a:xfrm>
            <a:off x="415925" y="303213"/>
            <a:ext cx="8326438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3674" name="AutoShape 106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675" name="Rectangle 107"/>
          <p:cNvSpPr>
            <a:spLocks noChangeArrowheads="1"/>
          </p:cNvSpPr>
          <p:nvPr/>
        </p:nvSpPr>
        <p:spPr bwMode="auto">
          <a:xfrm>
            <a:off x="3149600" y="1384300"/>
            <a:ext cx="2901950" cy="14478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3016250" y="989013"/>
            <a:ext cx="1857375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1800">
                <a:solidFill>
                  <a:schemeClr val="accent2"/>
                </a:solidFill>
                <a:latin typeface="Helvetica" charset="0"/>
              </a:rPr>
              <a:t> KATAHIMIKAN</a:t>
            </a: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3584" name="Rectangle 16"/>
          <p:cNvSpPr>
            <a:spLocks noChangeArrowheads="1"/>
          </p:cNvSpPr>
          <p:nvPr/>
        </p:nvSpPr>
        <p:spPr bwMode="auto">
          <a:xfrm>
            <a:off x="4875213" y="976313"/>
            <a:ext cx="189230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folHlink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bg2"/>
                </a:solidFill>
                <a:ea typeface="+mn-ea"/>
              </a:rPr>
              <a:t>ca. 500 B.C.</a:t>
            </a:r>
          </a:p>
        </p:txBody>
      </p:sp>
      <p:sp>
        <p:nvSpPr>
          <p:cNvPr id="15369" name="Text Box 84"/>
          <p:cNvSpPr txBox="1">
            <a:spLocks noChangeArrowheads="1"/>
          </p:cNvSpPr>
          <p:nvPr/>
        </p:nvSpPr>
        <p:spPr bwMode="auto">
          <a:xfrm>
            <a:off x="533400" y="648335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493653" name="Text Box 85"/>
          <p:cNvSpPr txBox="1">
            <a:spLocks noChangeArrowheads="1"/>
          </p:cNvSpPr>
          <p:nvPr/>
        </p:nvSpPr>
        <p:spPr bwMode="auto">
          <a:xfrm>
            <a:off x="1778000" y="0"/>
            <a:ext cx="67056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 err="1">
                <a:solidFill>
                  <a:srgbClr val="FFFF00"/>
                </a:solidFill>
                <a:latin typeface="Comic Sans MS" pitchFamily="66" charset="0"/>
                <a:ea typeface="+mn-ea"/>
              </a:rPr>
              <a:t>Pagitan</a:t>
            </a:r>
            <a:r>
              <a:rPr lang="en-US" sz="1200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 </a:t>
            </a:r>
            <a:r>
              <a:rPr lang="en-US" sz="1200" dirty="0" err="1">
                <a:solidFill>
                  <a:srgbClr val="FFFF00"/>
                </a:solidFill>
                <a:latin typeface="Comic Sans MS" pitchFamily="66" charset="0"/>
                <a:ea typeface="+mn-ea"/>
              </a:rPr>
              <a:t>Malakias</a:t>
            </a:r>
            <a:r>
              <a:rPr lang="en-US" sz="1200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 and Mateo (</a:t>
            </a:r>
            <a:r>
              <a:rPr lang="en-US" sz="1200" dirty="0" err="1">
                <a:solidFill>
                  <a:srgbClr val="FFFF00"/>
                </a:solidFill>
                <a:latin typeface="Comic Sans MS" pitchFamily="66" charset="0"/>
                <a:ea typeface="+mn-ea"/>
              </a:rPr>
              <a:t>Matanda</a:t>
            </a:r>
            <a:r>
              <a:rPr lang="en-US" sz="1200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 at </a:t>
            </a:r>
            <a:r>
              <a:rPr lang="en-US" sz="1200" dirty="0" err="1">
                <a:solidFill>
                  <a:srgbClr val="FFFF00"/>
                </a:solidFill>
                <a:latin typeface="Comic Sans MS" pitchFamily="66" charset="0"/>
                <a:ea typeface="+mn-ea"/>
              </a:rPr>
              <a:t>Bagong</a:t>
            </a:r>
            <a:r>
              <a:rPr lang="en-US" sz="1200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 </a:t>
            </a:r>
            <a:r>
              <a:rPr lang="en-US" sz="1200" dirty="0" err="1">
                <a:solidFill>
                  <a:srgbClr val="FFFF00"/>
                </a:solidFill>
                <a:latin typeface="Comic Sans MS" pitchFamily="66" charset="0"/>
                <a:ea typeface="+mn-ea"/>
              </a:rPr>
              <a:t>Tipan</a:t>
            </a:r>
            <a:r>
              <a:rPr lang="en-US" sz="1200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)</a:t>
            </a:r>
          </a:p>
        </p:txBody>
      </p:sp>
      <p:sp>
        <p:nvSpPr>
          <p:cNvPr id="493571" name="Rectangle 3"/>
          <p:cNvSpPr>
            <a:spLocks noChangeArrowheads="1"/>
          </p:cNvSpPr>
          <p:nvPr/>
        </p:nvSpPr>
        <p:spPr bwMode="auto">
          <a:xfrm>
            <a:off x="3125788" y="1628775"/>
            <a:ext cx="2720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ALEX NA GREKO</a:t>
            </a:r>
          </a:p>
        </p:txBody>
      </p:sp>
      <p:sp>
        <p:nvSpPr>
          <p:cNvPr id="493585" name="Rectangle 17"/>
          <p:cNvSpPr>
            <a:spLocks noChangeArrowheads="1"/>
          </p:cNvSpPr>
          <p:nvPr/>
        </p:nvSpPr>
        <p:spPr bwMode="auto">
          <a:xfrm>
            <a:off x="3074988" y="2116138"/>
            <a:ext cx="309403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SISTEMA NG ROMA</a:t>
            </a:r>
          </a:p>
        </p:txBody>
      </p:sp>
      <p:sp>
        <p:nvSpPr>
          <p:cNvPr id="15373" name="Line 93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4" name="Line 94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5" name="Text Box 103"/>
          <p:cNvSpPr txBox="1">
            <a:spLocks noChangeArrowheads="1"/>
          </p:cNvSpPr>
          <p:nvPr/>
        </p:nvSpPr>
        <p:spPr bwMode="auto">
          <a:xfrm>
            <a:off x="8718550" y="104775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93678" name="Rectangle 110"/>
          <p:cNvSpPr>
            <a:spLocks noChangeArrowheads="1"/>
          </p:cNvSpPr>
          <p:nvPr/>
        </p:nvSpPr>
        <p:spPr bwMode="auto">
          <a:xfrm>
            <a:off x="8177213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14</a:t>
            </a:r>
          </a:p>
        </p:txBody>
      </p:sp>
      <p:sp>
        <p:nvSpPr>
          <p:cNvPr id="15377" name="Text Box 111"/>
          <p:cNvSpPr txBox="1">
            <a:spLocks noChangeArrowheads="1"/>
          </p:cNvSpPr>
          <p:nvPr/>
        </p:nvSpPr>
        <p:spPr bwMode="auto">
          <a:xfrm>
            <a:off x="6865938" y="6184900"/>
            <a:ext cx="1631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15378" name="Rectangle 113"/>
          <p:cNvSpPr>
            <a:spLocks noChangeArrowheads="1"/>
          </p:cNvSpPr>
          <p:nvPr/>
        </p:nvSpPr>
        <p:spPr bwMode="auto">
          <a:xfrm>
            <a:off x="404813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379" name="Group 114"/>
          <p:cNvGrpSpPr>
            <a:grpSpLocks/>
          </p:cNvGrpSpPr>
          <p:nvPr/>
        </p:nvGrpSpPr>
        <p:grpSpPr bwMode="auto">
          <a:xfrm>
            <a:off x="152400" y="2305050"/>
            <a:ext cx="4162425" cy="2851150"/>
            <a:chOff x="96" y="1452"/>
            <a:chExt cx="2622" cy="1796"/>
          </a:xfrm>
        </p:grpSpPr>
        <p:sp>
          <p:nvSpPr>
            <p:cNvPr id="15381" name="Rectangle 19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88" name="Rectangle 20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5383" name="Rectangle 21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4" name="AutoShape 22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5" name="Rectangle 23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92" name="Rectangle 24"/>
            <p:cNvSpPr>
              <a:spLocks noChangeArrowheads="1"/>
            </p:cNvSpPr>
            <p:nvPr/>
          </p:nvSpPr>
          <p:spPr bwMode="auto">
            <a:xfrm>
              <a:off x="117" y="1463"/>
              <a:ext cx="58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PAGLIKHA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5387" name="Line 25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8" name="Line 26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9" name="Rectangle 27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596" name="Rectangle 28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5391" name="Rectangle 29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2" name="AutoShape 30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3" name="Rectangle 31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00" name="Rectangle 32"/>
            <p:cNvSpPr>
              <a:spLocks noChangeArrowheads="1"/>
            </p:cNvSpPr>
            <p:nvPr/>
          </p:nvSpPr>
          <p:spPr bwMode="auto">
            <a:xfrm>
              <a:off x="258" y="1606"/>
              <a:ext cx="64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5395" name="Line 33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6" name="Line 34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7" name="Rectangle 35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04" name="Rectangle 36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5399" name="Rectangle 37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00" name="AutoShape 38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01" name="Rectangle 39"/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08" name="Rectangle 40"/>
            <p:cNvSpPr>
              <a:spLocks noChangeArrowheads="1"/>
            </p:cNvSpPr>
            <p:nvPr/>
          </p:nvSpPr>
          <p:spPr bwMode="auto">
            <a:xfrm>
              <a:off x="491" y="1751"/>
              <a:ext cx="39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JOSE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5403" name="Line 41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4" name="Line 42"/>
            <p:cNvSpPr>
              <a:spLocks noChangeShapeType="1"/>
            </p:cNvSpPr>
            <p:nvPr/>
          </p:nvSpPr>
          <p:spPr bwMode="auto">
            <a:xfrm>
              <a:off x="1166" y="1904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5" name="Rectangle 43"/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06" name="AutoShape 44"/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07" name="Rectangle 45"/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14" name="Rectangle 46"/>
            <p:cNvSpPr>
              <a:spLocks noChangeArrowheads="1"/>
            </p:cNvSpPr>
            <p:nvPr/>
          </p:nvSpPr>
          <p:spPr bwMode="auto">
            <a:xfrm>
              <a:off x="692" y="1896"/>
              <a:ext cx="52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MOISES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5409" name="Line 47"/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0" name="Line 48"/>
            <p:cNvSpPr>
              <a:spLocks noChangeShapeType="1"/>
            </p:cNvSpPr>
            <p:nvPr/>
          </p:nvSpPr>
          <p:spPr bwMode="auto">
            <a:xfrm>
              <a:off x="1354" y="2065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1" name="Rectangle 49"/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12" name="AutoShape 50"/>
            <p:cNvSpPr>
              <a:spLocks noChangeArrowheads="1"/>
            </p:cNvSpPr>
            <p:nvPr/>
          </p:nvSpPr>
          <p:spPr bwMode="auto">
            <a:xfrm>
              <a:off x="711" y="20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13" name="Rectangle 51"/>
            <p:cNvSpPr>
              <a:spLocks noChangeArrowheads="1"/>
            </p:cNvSpPr>
            <p:nvPr/>
          </p:nvSpPr>
          <p:spPr bwMode="auto">
            <a:xfrm>
              <a:off x="731" y="2237"/>
              <a:ext cx="964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20" name="Rectangle 52"/>
            <p:cNvSpPr>
              <a:spLocks noChangeArrowheads="1"/>
            </p:cNvSpPr>
            <p:nvPr/>
          </p:nvSpPr>
          <p:spPr bwMode="auto">
            <a:xfrm>
              <a:off x="790" y="2031"/>
              <a:ext cx="473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JOSUE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5415" name="Line 53"/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6" name="Line 54"/>
            <p:cNvSpPr>
              <a:spLocks noChangeShapeType="1"/>
            </p:cNvSpPr>
            <p:nvPr/>
          </p:nvSpPr>
          <p:spPr bwMode="auto">
            <a:xfrm>
              <a:off x="1501" y="2202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7" name="Rectangle 55"/>
            <p:cNvSpPr>
              <a:spLocks noChangeArrowheads="1"/>
            </p:cNvSpPr>
            <p:nvPr/>
          </p:nvSpPr>
          <p:spPr bwMode="auto">
            <a:xfrm>
              <a:off x="845" y="235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18" name="AutoShape 56"/>
            <p:cNvSpPr>
              <a:spLocks noChangeArrowheads="1"/>
            </p:cNvSpPr>
            <p:nvPr/>
          </p:nvSpPr>
          <p:spPr bwMode="auto">
            <a:xfrm>
              <a:off x="845" y="2162"/>
              <a:ext cx="803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19" name="Rectangle 57"/>
            <p:cNvSpPr>
              <a:spLocks noChangeArrowheads="1"/>
            </p:cNvSpPr>
            <p:nvPr/>
          </p:nvSpPr>
          <p:spPr bwMode="auto">
            <a:xfrm>
              <a:off x="865" y="237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26" name="Rectangle 58"/>
            <p:cNvSpPr>
              <a:spLocks noChangeArrowheads="1"/>
            </p:cNvSpPr>
            <p:nvPr/>
          </p:nvSpPr>
          <p:spPr bwMode="auto">
            <a:xfrm>
              <a:off x="876" y="2177"/>
              <a:ext cx="68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ANARKIYA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5421" name="Line 59"/>
            <p:cNvSpPr>
              <a:spLocks noChangeShapeType="1"/>
            </p:cNvSpPr>
            <p:nvPr/>
          </p:nvSpPr>
          <p:spPr bwMode="auto">
            <a:xfrm>
              <a:off x="845" y="231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2" name="Rectangle 60"/>
            <p:cNvSpPr>
              <a:spLocks noChangeArrowheads="1"/>
            </p:cNvSpPr>
            <p:nvPr/>
          </p:nvSpPr>
          <p:spPr bwMode="auto">
            <a:xfrm>
              <a:off x="992" y="2507"/>
              <a:ext cx="136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3" name="AutoShape 61"/>
            <p:cNvSpPr>
              <a:spLocks noChangeArrowheads="1"/>
            </p:cNvSpPr>
            <p:nvPr/>
          </p:nvSpPr>
          <p:spPr bwMode="auto">
            <a:xfrm>
              <a:off x="992" y="231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4" name="Rectangle 62"/>
            <p:cNvSpPr>
              <a:spLocks noChangeArrowheads="1"/>
            </p:cNvSpPr>
            <p:nvPr/>
          </p:nvSpPr>
          <p:spPr bwMode="auto">
            <a:xfrm>
              <a:off x="992" y="2532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31" name="Rectangle 63"/>
            <p:cNvSpPr>
              <a:spLocks noChangeArrowheads="1"/>
            </p:cNvSpPr>
            <p:nvPr/>
          </p:nvSpPr>
          <p:spPr bwMode="auto">
            <a:xfrm>
              <a:off x="1045" y="2320"/>
              <a:ext cx="740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MAHARLIKA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5426" name="Line 64"/>
            <p:cNvSpPr>
              <a:spLocks noChangeShapeType="1"/>
            </p:cNvSpPr>
            <p:nvPr/>
          </p:nvSpPr>
          <p:spPr bwMode="auto">
            <a:xfrm>
              <a:off x="992" y="2454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27" name="Rectangle 65"/>
            <p:cNvSpPr>
              <a:spLocks noChangeArrowheads="1"/>
            </p:cNvSpPr>
            <p:nvPr/>
          </p:nvSpPr>
          <p:spPr bwMode="auto">
            <a:xfrm>
              <a:off x="1166" y="263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8" name="AutoShape 66"/>
            <p:cNvSpPr>
              <a:spLocks noChangeArrowheads="1"/>
            </p:cNvSpPr>
            <p:nvPr/>
          </p:nvSpPr>
          <p:spPr bwMode="auto">
            <a:xfrm>
              <a:off x="1166" y="2454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29" name="Rectangle 67"/>
            <p:cNvSpPr>
              <a:spLocks noChangeArrowheads="1"/>
            </p:cNvSpPr>
            <p:nvPr/>
          </p:nvSpPr>
          <p:spPr bwMode="auto">
            <a:xfrm>
              <a:off x="1186" y="26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36" name="Rectangle 68"/>
            <p:cNvSpPr>
              <a:spLocks noChangeArrowheads="1"/>
            </p:cNvSpPr>
            <p:nvPr/>
          </p:nvSpPr>
          <p:spPr bwMode="auto">
            <a:xfrm>
              <a:off x="1182" y="2471"/>
              <a:ext cx="76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PAGKABIHAG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5431" name="Line 69"/>
            <p:cNvSpPr>
              <a:spLocks noChangeShapeType="1"/>
            </p:cNvSpPr>
            <p:nvPr/>
          </p:nvSpPr>
          <p:spPr bwMode="auto">
            <a:xfrm>
              <a:off x="1166" y="259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32" name="Rectangle 70"/>
            <p:cNvSpPr>
              <a:spLocks noChangeArrowheads="1"/>
            </p:cNvSpPr>
            <p:nvPr/>
          </p:nvSpPr>
          <p:spPr bwMode="auto">
            <a:xfrm>
              <a:off x="1354" y="2790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33" name="AutoShape 71"/>
            <p:cNvSpPr>
              <a:spLocks noChangeArrowheads="1"/>
            </p:cNvSpPr>
            <p:nvPr/>
          </p:nvSpPr>
          <p:spPr bwMode="auto">
            <a:xfrm>
              <a:off x="1354" y="2599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34" name="Rectangle 72"/>
            <p:cNvSpPr>
              <a:spLocks noChangeArrowheads="1"/>
            </p:cNvSpPr>
            <p:nvPr/>
          </p:nvSpPr>
          <p:spPr bwMode="auto">
            <a:xfrm>
              <a:off x="1374" y="2815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3641" name="Rectangle 73"/>
            <p:cNvSpPr>
              <a:spLocks noChangeArrowheads="1"/>
            </p:cNvSpPr>
            <p:nvPr/>
          </p:nvSpPr>
          <p:spPr bwMode="auto">
            <a:xfrm>
              <a:off x="1327" y="2617"/>
              <a:ext cx="82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KATAHIMIKAN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  <p:sp>
        <p:nvSpPr>
          <p:cNvPr id="15380" name="Text Box 109"/>
          <p:cNvSpPr txBox="1">
            <a:spLocks noChangeArrowheads="1"/>
          </p:cNvSpPr>
          <p:nvPr/>
        </p:nvSpPr>
        <p:spPr bwMode="auto">
          <a:xfrm>
            <a:off x="8575675" y="64658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84" grpId="0" autoUpdateAnimBg="0"/>
      <p:bldP spid="493571" grpId="0" autoUpdateAnimBg="0"/>
      <p:bldP spid="49358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1"/>
          <a:stretch>
            <a:fillRect/>
          </a:stretch>
        </p:blipFill>
        <p:spPr bwMode="auto">
          <a:xfrm>
            <a:off x="400050" y="333375"/>
            <a:ext cx="8374063" cy="614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4728" name="AutoShape 136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94729" name="Rectangle 137"/>
          <p:cNvSpPr>
            <a:spLocks noChangeArrowheads="1"/>
          </p:cNvSpPr>
          <p:nvPr/>
        </p:nvSpPr>
        <p:spPr bwMode="auto">
          <a:xfrm>
            <a:off x="3149600" y="1384300"/>
            <a:ext cx="2901950" cy="3760788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94597" name="Rectangle 5"/>
          <p:cNvSpPr>
            <a:spLocks noChangeArrowheads="1"/>
          </p:cNvSpPr>
          <p:nvPr/>
        </p:nvSpPr>
        <p:spPr bwMode="auto">
          <a:xfrm>
            <a:off x="2855913" y="914400"/>
            <a:ext cx="1976437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 b="0">
                <a:solidFill>
                  <a:schemeClr val="accent1"/>
                </a:solidFill>
                <a:ea typeface="+mn-ea"/>
              </a:rPr>
              <a:t>   </a:t>
            </a:r>
            <a:r>
              <a:rPr lang="en-US" sz="3600">
                <a:solidFill>
                  <a:schemeClr val="accent1"/>
                </a:solidFill>
                <a:ea typeface="+mn-ea"/>
              </a:rPr>
              <a:t>JESUS</a:t>
            </a:r>
          </a:p>
        </p:txBody>
      </p:sp>
      <p:sp>
        <p:nvSpPr>
          <p:cNvPr id="494602" name="Rectangle 10"/>
          <p:cNvSpPr>
            <a:spLocks noChangeArrowheads="1"/>
          </p:cNvSpPr>
          <p:nvPr/>
        </p:nvSpPr>
        <p:spPr bwMode="auto">
          <a:xfrm>
            <a:off x="3948113" y="1460500"/>
            <a:ext cx="18065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8398" dir="3806097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chemeClr val="accent1"/>
                </a:solidFill>
                <a:ea typeface="+mn-ea"/>
              </a:rPr>
              <a:t>BUHAY</a:t>
            </a:r>
          </a:p>
        </p:txBody>
      </p:sp>
      <p:sp>
        <p:nvSpPr>
          <p:cNvPr id="494603" name="Rectangle 11"/>
          <p:cNvSpPr>
            <a:spLocks noChangeArrowheads="1"/>
          </p:cNvSpPr>
          <p:nvPr/>
        </p:nvSpPr>
        <p:spPr bwMode="auto">
          <a:xfrm>
            <a:off x="3643313" y="1955800"/>
            <a:ext cx="14763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chemeClr val="accent1"/>
                </a:solidFill>
                <a:ea typeface="+mn-ea"/>
              </a:rPr>
              <a:t>KRUS</a:t>
            </a:r>
          </a:p>
        </p:txBody>
      </p:sp>
      <p:sp>
        <p:nvSpPr>
          <p:cNvPr id="494604" name="Rectangle 12"/>
          <p:cNvSpPr>
            <a:spLocks noChangeArrowheads="1"/>
          </p:cNvSpPr>
          <p:nvPr/>
        </p:nvSpPr>
        <p:spPr bwMode="auto">
          <a:xfrm>
            <a:off x="3490913" y="2413000"/>
            <a:ext cx="20097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chemeClr val="accent1"/>
                </a:solidFill>
                <a:ea typeface="+mn-ea"/>
              </a:rPr>
              <a:t>IGLESIA</a:t>
            </a:r>
          </a:p>
        </p:txBody>
      </p:sp>
      <p:sp>
        <p:nvSpPr>
          <p:cNvPr id="16393" name="Rectangle 13"/>
          <p:cNvSpPr>
            <a:spLocks noChangeArrowheads="1"/>
          </p:cNvSpPr>
          <p:nvPr/>
        </p:nvSpPr>
        <p:spPr bwMode="auto">
          <a:xfrm>
            <a:off x="7697788" y="5862638"/>
            <a:ext cx="11763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48"/>
          <p:cNvGrpSpPr>
            <a:grpSpLocks/>
          </p:cNvGrpSpPr>
          <p:nvPr/>
        </p:nvGrpSpPr>
        <p:grpSpPr bwMode="auto">
          <a:xfrm>
            <a:off x="3363913" y="4371975"/>
            <a:ext cx="5303837" cy="2017713"/>
            <a:chOff x="2119" y="2754"/>
            <a:chExt cx="3341" cy="1271"/>
          </a:xfrm>
        </p:grpSpPr>
        <p:sp>
          <p:nvSpPr>
            <p:cNvPr id="16494" name="Rectangle 9"/>
            <p:cNvSpPr>
              <a:spLocks noChangeArrowheads="1"/>
            </p:cNvSpPr>
            <p:nvPr/>
          </p:nvSpPr>
          <p:spPr bwMode="auto">
            <a:xfrm>
              <a:off x="2119" y="2754"/>
              <a:ext cx="1632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>
                  <a:solidFill>
                    <a:schemeClr val="accent2"/>
                  </a:solidFill>
                </a:rPr>
                <a:t>APOCALIPSIS</a:t>
              </a:r>
              <a:endParaRPr lang="en-US" sz="2800">
                <a:solidFill>
                  <a:schemeClr val="bg2"/>
                </a:solidFill>
              </a:endParaRPr>
            </a:p>
          </p:txBody>
        </p:sp>
        <p:grpSp>
          <p:nvGrpSpPr>
            <p:cNvPr id="16495" name="Group 26"/>
            <p:cNvGrpSpPr>
              <a:grpSpLocks/>
            </p:cNvGrpSpPr>
            <p:nvPr/>
          </p:nvGrpSpPr>
          <p:grpSpPr bwMode="auto">
            <a:xfrm>
              <a:off x="4071" y="3011"/>
              <a:ext cx="1389" cy="1014"/>
              <a:chOff x="4111" y="3067"/>
              <a:chExt cx="1389" cy="1014"/>
            </a:xfrm>
          </p:grpSpPr>
          <p:sp>
            <p:nvSpPr>
              <p:cNvPr id="494619" name="Rectangle 27"/>
              <p:cNvSpPr>
                <a:spLocks noChangeArrowheads="1"/>
              </p:cNvSpPr>
              <p:nvPr/>
            </p:nvSpPr>
            <p:spPr bwMode="auto">
              <a:xfrm>
                <a:off x="4111" y="3072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63500" dir="2212194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4620" name="Rectangle 28"/>
              <p:cNvSpPr>
                <a:spLocks noChangeArrowheads="1"/>
              </p:cNvSpPr>
              <p:nvPr/>
            </p:nvSpPr>
            <p:spPr bwMode="auto">
              <a:xfrm>
                <a:off x="4191" y="3067"/>
                <a:ext cx="1309" cy="101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63500" dir="2212194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2400">
                    <a:solidFill>
                      <a:srgbClr val="FFFF00"/>
                    </a:solidFill>
                  </a:rPr>
                  <a:t>Walang</a:t>
                </a:r>
              </a:p>
              <a:p>
                <a:r>
                  <a:rPr lang="en-US" sz="2400">
                    <a:solidFill>
                      <a:srgbClr val="FFFF00"/>
                    </a:solidFill>
                  </a:rPr>
                  <a:t>Katapusang</a:t>
                </a:r>
              </a:p>
              <a:p>
                <a:r>
                  <a:rPr lang="en-US" sz="2400">
                    <a:solidFill>
                      <a:srgbClr val="FFFF00"/>
                    </a:solidFill>
                  </a:rPr>
                  <a:t>Kinabukasan</a:t>
                </a:r>
              </a:p>
              <a:p>
                <a:endParaRPr lang="en-US" sz="1400">
                  <a:solidFill>
                    <a:srgbClr val="FFFF00"/>
                  </a:solidFill>
                </a:endParaRPr>
              </a:p>
              <a:p>
                <a:endParaRPr lang="en-US" sz="140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94621" name="Line 29"/>
            <p:cNvSpPr>
              <a:spLocks noChangeShapeType="1"/>
            </p:cNvSpPr>
            <p:nvPr/>
          </p:nvSpPr>
          <p:spPr bwMode="auto">
            <a:xfrm>
              <a:off x="3728" y="2920"/>
              <a:ext cx="456" cy="33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25400" dir="54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SG">
                <a:ea typeface="+mn-ea"/>
              </a:endParaRPr>
            </a:p>
          </p:txBody>
        </p:sp>
      </p:grpSp>
      <p:sp>
        <p:nvSpPr>
          <p:cNvPr id="494634" name="Rectangle 42"/>
          <p:cNvSpPr>
            <a:spLocks noChangeArrowheads="1"/>
          </p:cNvSpPr>
          <p:nvPr/>
        </p:nvSpPr>
        <p:spPr bwMode="auto">
          <a:xfrm>
            <a:off x="6473825" y="244475"/>
            <a:ext cx="1844675" cy="1049338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147"/>
          <p:cNvGrpSpPr>
            <a:grpSpLocks/>
          </p:cNvGrpSpPr>
          <p:nvPr/>
        </p:nvGrpSpPr>
        <p:grpSpPr bwMode="auto">
          <a:xfrm>
            <a:off x="3744913" y="3424238"/>
            <a:ext cx="4614862" cy="1244600"/>
            <a:chOff x="2359" y="2157"/>
            <a:chExt cx="2907" cy="784"/>
          </a:xfrm>
        </p:grpSpPr>
        <p:grpSp>
          <p:nvGrpSpPr>
            <p:cNvPr id="16489" name="Group 31"/>
            <p:cNvGrpSpPr>
              <a:grpSpLocks/>
            </p:cNvGrpSpPr>
            <p:nvPr/>
          </p:nvGrpSpPr>
          <p:grpSpPr bwMode="auto">
            <a:xfrm>
              <a:off x="4104" y="2157"/>
              <a:ext cx="1162" cy="784"/>
              <a:chOff x="4112" y="2181"/>
              <a:chExt cx="1162" cy="784"/>
            </a:xfrm>
          </p:grpSpPr>
          <p:sp>
            <p:nvSpPr>
              <p:cNvPr id="494624" name="Rectangle 32"/>
              <p:cNvSpPr>
                <a:spLocks noChangeArrowheads="1"/>
              </p:cNvSpPr>
              <p:nvPr/>
            </p:nvSpPr>
            <p:spPr bwMode="auto">
              <a:xfrm>
                <a:off x="4112" y="2198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63500" dir="3187806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4625" name="Rectangle 33"/>
              <p:cNvSpPr>
                <a:spLocks noChangeArrowheads="1"/>
              </p:cNvSpPr>
              <p:nvPr/>
            </p:nvSpPr>
            <p:spPr bwMode="auto">
              <a:xfrm>
                <a:off x="4189" y="2181"/>
                <a:ext cx="1035" cy="78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63500" dir="3187806" algn="ctr" rotWithShape="0">
                  <a:schemeClr val="bg2"/>
                </a:outerShdw>
              </a:effectLst>
            </p:spPr>
            <p:txBody>
              <a:bodyPr lIns="90487" tIns="44450" rIns="90487" bIns="44450">
                <a:spAutoFit/>
              </a:bodyPr>
              <a:lstStyle/>
              <a:p>
                <a:r>
                  <a:rPr lang="en-US" sz="2400">
                    <a:solidFill>
                      <a:srgbClr val="FFFF00"/>
                    </a:solidFill>
                  </a:rPr>
                  <a:t>Mga Isyu</a:t>
                </a:r>
              </a:p>
              <a:p>
                <a:r>
                  <a:rPr lang="en-US" sz="2400">
                    <a:solidFill>
                      <a:srgbClr val="FFFF00"/>
                    </a:solidFill>
                  </a:rPr>
                  <a:t>Sa Iglesia</a:t>
                </a:r>
              </a:p>
              <a:p>
                <a:endParaRPr lang="en-US" sz="1400">
                  <a:solidFill>
                    <a:srgbClr val="FFFF00"/>
                  </a:solidFill>
                </a:endParaRPr>
              </a:p>
              <a:p>
                <a:endParaRPr lang="en-US" sz="140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494626" name="Line 34"/>
            <p:cNvSpPr>
              <a:spLocks noChangeShapeType="1"/>
            </p:cNvSpPr>
            <p:nvPr/>
          </p:nvSpPr>
          <p:spPr bwMode="auto">
            <a:xfrm flipV="1">
              <a:off x="3688" y="2424"/>
              <a:ext cx="560" cy="192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40161" dir="6506097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SG">
                <a:ea typeface="+mn-ea"/>
              </a:endParaRPr>
            </a:p>
          </p:txBody>
        </p:sp>
        <p:sp>
          <p:nvSpPr>
            <p:cNvPr id="16491" name="Rectangle 8"/>
            <p:cNvSpPr>
              <a:spLocks noChangeArrowheads="1"/>
            </p:cNvSpPr>
            <p:nvPr/>
          </p:nvSpPr>
          <p:spPr bwMode="auto">
            <a:xfrm>
              <a:off x="2359" y="2458"/>
              <a:ext cx="1234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>
                  <a:solidFill>
                    <a:schemeClr val="accent2"/>
                  </a:solidFill>
                </a:rPr>
                <a:t>EPISTOLA</a:t>
              </a:r>
              <a:endParaRPr lang="en-US" sz="2800">
                <a:solidFill>
                  <a:schemeClr val="bg2"/>
                </a:solidFill>
              </a:endParaRPr>
            </a:p>
          </p:txBody>
        </p:sp>
      </p:grpSp>
      <p:sp>
        <p:nvSpPr>
          <p:cNvPr id="494708" name="Text Box 116"/>
          <p:cNvSpPr txBox="1">
            <a:spLocks noChangeArrowheads="1"/>
          </p:cNvSpPr>
          <p:nvPr/>
        </p:nvSpPr>
        <p:spPr bwMode="auto">
          <a:xfrm>
            <a:off x="1778000" y="0"/>
            <a:ext cx="48260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Mateo </a:t>
            </a:r>
            <a:r>
              <a:rPr lang="en-US" sz="1200" dirty="0" err="1">
                <a:solidFill>
                  <a:srgbClr val="FFFF00"/>
                </a:solidFill>
                <a:latin typeface="Comic Sans MS" pitchFamily="66" charset="0"/>
                <a:ea typeface="+mn-ea"/>
              </a:rPr>
              <a:t>hanggang</a:t>
            </a:r>
            <a:r>
              <a:rPr lang="en-US" sz="1200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 </a:t>
            </a:r>
            <a:r>
              <a:rPr lang="en-US" sz="1200" dirty="0" err="1">
                <a:solidFill>
                  <a:srgbClr val="FFFF00"/>
                </a:solidFill>
                <a:latin typeface="Comic Sans MS" pitchFamily="66" charset="0"/>
                <a:ea typeface="+mn-ea"/>
              </a:rPr>
              <a:t>Apocalipsis</a:t>
            </a:r>
            <a:endParaRPr lang="en-US" sz="1200" dirty="0">
              <a:solidFill>
                <a:srgbClr val="FFFF00"/>
              </a:solidFill>
              <a:latin typeface="Comic Sans MS" pitchFamily="66" charset="0"/>
              <a:ea typeface="+mn-ea"/>
            </a:endParaRPr>
          </a:p>
        </p:txBody>
      </p:sp>
      <p:grpSp>
        <p:nvGrpSpPr>
          <p:cNvPr id="16398" name="Group 117"/>
          <p:cNvGrpSpPr>
            <a:grpSpLocks/>
          </p:cNvGrpSpPr>
          <p:nvPr/>
        </p:nvGrpSpPr>
        <p:grpSpPr bwMode="auto">
          <a:xfrm>
            <a:off x="3325813" y="2019300"/>
            <a:ext cx="2514600" cy="2790825"/>
            <a:chOff x="2095" y="1272"/>
            <a:chExt cx="1584" cy="1758"/>
          </a:xfrm>
        </p:grpSpPr>
        <p:sp>
          <p:nvSpPr>
            <p:cNvPr id="16482" name="Line 118"/>
            <p:cNvSpPr>
              <a:spLocks noChangeShapeType="1"/>
            </p:cNvSpPr>
            <p:nvPr/>
          </p:nvSpPr>
          <p:spPr bwMode="auto">
            <a:xfrm>
              <a:off x="2106" y="2447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3" name="Line 119"/>
            <p:cNvSpPr>
              <a:spLocks noChangeShapeType="1"/>
            </p:cNvSpPr>
            <p:nvPr/>
          </p:nvSpPr>
          <p:spPr bwMode="auto">
            <a:xfrm>
              <a:off x="2127" y="2735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4" name="Line 120"/>
            <p:cNvSpPr>
              <a:spLocks noChangeShapeType="1"/>
            </p:cNvSpPr>
            <p:nvPr/>
          </p:nvSpPr>
          <p:spPr bwMode="auto">
            <a:xfrm>
              <a:off x="2127" y="303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5" name="Line 121"/>
            <p:cNvSpPr>
              <a:spLocks noChangeShapeType="1"/>
            </p:cNvSpPr>
            <p:nvPr/>
          </p:nvSpPr>
          <p:spPr bwMode="auto">
            <a:xfrm>
              <a:off x="2106" y="216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6" name="Line 122"/>
            <p:cNvSpPr>
              <a:spLocks noChangeShapeType="1"/>
            </p:cNvSpPr>
            <p:nvPr/>
          </p:nvSpPr>
          <p:spPr bwMode="auto">
            <a:xfrm>
              <a:off x="2106" y="1871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7" name="Line 123"/>
            <p:cNvSpPr>
              <a:spLocks noChangeShapeType="1"/>
            </p:cNvSpPr>
            <p:nvPr/>
          </p:nvSpPr>
          <p:spPr bwMode="auto">
            <a:xfrm>
              <a:off x="2095" y="158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88" name="Line 124"/>
            <p:cNvSpPr>
              <a:spLocks noChangeShapeType="1"/>
            </p:cNvSpPr>
            <p:nvPr/>
          </p:nvSpPr>
          <p:spPr bwMode="auto">
            <a:xfrm>
              <a:off x="2106" y="127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399" name="Text Box 133"/>
          <p:cNvSpPr txBox="1">
            <a:spLocks noChangeArrowheads="1"/>
          </p:cNvSpPr>
          <p:nvPr/>
        </p:nvSpPr>
        <p:spPr bwMode="auto">
          <a:xfrm>
            <a:off x="8718550" y="104775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494732" name="Rectangle 140"/>
          <p:cNvSpPr>
            <a:spLocks noChangeArrowheads="1"/>
          </p:cNvSpPr>
          <p:nvPr/>
        </p:nvSpPr>
        <p:spPr bwMode="auto">
          <a:xfrm>
            <a:off x="817403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15</a:t>
            </a:r>
          </a:p>
        </p:txBody>
      </p:sp>
      <p:sp>
        <p:nvSpPr>
          <p:cNvPr id="16401" name="Text Box 141"/>
          <p:cNvSpPr txBox="1">
            <a:spLocks noChangeArrowheads="1"/>
          </p:cNvSpPr>
          <p:nvPr/>
        </p:nvSpPr>
        <p:spPr bwMode="auto">
          <a:xfrm>
            <a:off x="6865938" y="6184900"/>
            <a:ext cx="1631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16402" name="Rectangle 143"/>
          <p:cNvSpPr>
            <a:spLocks noChangeArrowheads="1"/>
          </p:cNvSpPr>
          <p:nvPr/>
        </p:nvSpPr>
        <p:spPr bwMode="auto">
          <a:xfrm>
            <a:off x="404813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403" name="Group 144"/>
          <p:cNvGrpSpPr>
            <a:grpSpLocks/>
          </p:cNvGrpSpPr>
          <p:nvPr/>
        </p:nvGrpSpPr>
        <p:grpSpPr bwMode="auto">
          <a:xfrm>
            <a:off x="152400" y="2305050"/>
            <a:ext cx="4432300" cy="3192463"/>
            <a:chOff x="96" y="1452"/>
            <a:chExt cx="2792" cy="2011"/>
          </a:xfrm>
        </p:grpSpPr>
        <p:sp>
          <p:nvSpPr>
            <p:cNvPr id="494606" name="AutoShape 14"/>
            <p:cNvSpPr>
              <a:spLocks noChangeArrowheads="1"/>
            </p:cNvSpPr>
            <p:nvPr/>
          </p:nvSpPr>
          <p:spPr bwMode="auto">
            <a:xfrm>
              <a:off x="605" y="1841"/>
              <a:ext cx="936" cy="756"/>
            </a:xfrm>
            <a:prstGeom prst="star16">
              <a:avLst>
                <a:gd name="adj" fmla="val 37500"/>
              </a:avLst>
            </a:prstGeom>
            <a:gradFill rotWithShape="0">
              <a:gsLst>
                <a:gs pos="0">
                  <a:srgbClr val="FFD34A"/>
                </a:gs>
                <a:gs pos="100000">
                  <a:srgbClr val="FFD34A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417" name="Group 45"/>
            <p:cNvGrpSpPr>
              <a:grpSpLocks/>
            </p:cNvGrpSpPr>
            <p:nvPr/>
          </p:nvGrpSpPr>
          <p:grpSpPr bwMode="auto">
            <a:xfrm>
              <a:off x="96" y="1452"/>
              <a:ext cx="2792" cy="2011"/>
              <a:chOff x="96" y="1452"/>
              <a:chExt cx="2792" cy="2011"/>
            </a:xfrm>
          </p:grpSpPr>
          <p:sp>
            <p:nvSpPr>
              <p:cNvPr id="16418" name="Rectangle 46"/>
              <p:cNvSpPr>
                <a:spLocks noChangeArrowheads="1"/>
              </p:cNvSpPr>
              <p:nvPr/>
            </p:nvSpPr>
            <p:spPr bwMode="auto">
              <a:xfrm>
                <a:off x="96" y="1643"/>
                <a:ext cx="977" cy="41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39" name="Rectangle 47"/>
              <p:cNvSpPr>
                <a:spLocks noChangeArrowheads="1"/>
              </p:cNvSpPr>
              <p:nvPr/>
            </p:nvSpPr>
            <p:spPr bwMode="auto">
              <a:xfrm>
                <a:off x="176" y="1486"/>
                <a:ext cx="73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800" b="0">
                    <a:solidFill>
                      <a:srgbClr val="790015"/>
                    </a:solidFill>
                    <a:latin typeface="Times" charset="0"/>
                  </a:rPr>
                  <a:t>ABRAHAM</a:t>
                </a:r>
                <a:endParaRPr lang="en-US" sz="2800" b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endParaRPr>
              </a:p>
            </p:txBody>
          </p:sp>
          <p:sp>
            <p:nvSpPr>
              <p:cNvPr id="16420" name="Rectangle 48"/>
              <p:cNvSpPr>
                <a:spLocks noChangeArrowheads="1"/>
              </p:cNvSpPr>
              <p:nvPr/>
            </p:nvSpPr>
            <p:spPr bwMode="auto">
              <a:xfrm>
                <a:off x="96" y="1643"/>
                <a:ext cx="1365" cy="45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1" name="AutoShape 49"/>
              <p:cNvSpPr>
                <a:spLocks noChangeArrowheads="1"/>
              </p:cNvSpPr>
              <p:nvPr/>
            </p:nvSpPr>
            <p:spPr bwMode="auto">
              <a:xfrm>
                <a:off x="96" y="1452"/>
                <a:ext cx="803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2" name="Rectangle 50"/>
              <p:cNvSpPr>
                <a:spLocks noChangeArrowheads="1"/>
              </p:cNvSpPr>
              <p:nvPr/>
            </p:nvSpPr>
            <p:spPr bwMode="auto">
              <a:xfrm>
                <a:off x="96" y="1673"/>
                <a:ext cx="977" cy="376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43" name="Rectangle 51"/>
              <p:cNvSpPr>
                <a:spLocks noChangeArrowheads="1"/>
              </p:cNvSpPr>
              <p:nvPr/>
            </p:nvSpPr>
            <p:spPr bwMode="auto">
              <a:xfrm>
                <a:off x="117" y="1463"/>
                <a:ext cx="585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Helvetica" charset="0"/>
                  </a:rPr>
                  <a:t>PAGLIKHA</a:t>
                </a:r>
                <a:endParaRPr 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16424" name="Line 52"/>
              <p:cNvSpPr>
                <a:spLocks noChangeShapeType="1"/>
              </p:cNvSpPr>
              <p:nvPr/>
            </p:nvSpPr>
            <p:spPr bwMode="auto">
              <a:xfrm>
                <a:off x="96" y="1589"/>
                <a:ext cx="1" cy="47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5" name="Line 53"/>
              <p:cNvSpPr>
                <a:spLocks noChangeShapeType="1"/>
              </p:cNvSpPr>
              <p:nvPr/>
            </p:nvSpPr>
            <p:spPr bwMode="auto">
              <a:xfrm>
                <a:off x="885" y="1636"/>
                <a:ext cx="428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6" name="Rectangle 54"/>
              <p:cNvSpPr>
                <a:spLocks noChangeArrowheads="1"/>
              </p:cNvSpPr>
              <p:nvPr/>
            </p:nvSpPr>
            <p:spPr bwMode="auto">
              <a:xfrm>
                <a:off x="243" y="1779"/>
                <a:ext cx="977" cy="43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47" name="Rectangle 55"/>
              <p:cNvSpPr>
                <a:spLocks noChangeArrowheads="1"/>
              </p:cNvSpPr>
              <p:nvPr/>
            </p:nvSpPr>
            <p:spPr bwMode="auto">
              <a:xfrm>
                <a:off x="319" y="1636"/>
                <a:ext cx="73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800" b="0">
                    <a:solidFill>
                      <a:srgbClr val="790015"/>
                    </a:solidFill>
                    <a:latin typeface="Times" charset="0"/>
                  </a:rPr>
                  <a:t>ABRAHAM</a:t>
                </a:r>
                <a:endParaRPr lang="en-US" sz="2800" b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endParaRPr>
              </a:p>
            </p:txBody>
          </p:sp>
          <p:sp>
            <p:nvSpPr>
              <p:cNvPr id="16428" name="Rectangle 56"/>
              <p:cNvSpPr>
                <a:spLocks noChangeArrowheads="1"/>
              </p:cNvSpPr>
              <p:nvPr/>
            </p:nvSpPr>
            <p:spPr bwMode="auto">
              <a:xfrm>
                <a:off x="243" y="1779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29" name="AutoShape 57"/>
              <p:cNvSpPr>
                <a:spLocks noChangeArrowheads="1"/>
              </p:cNvSpPr>
              <p:nvPr/>
            </p:nvSpPr>
            <p:spPr bwMode="auto">
              <a:xfrm>
                <a:off x="243" y="1589"/>
                <a:ext cx="789" cy="605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0" name="Rectangle 58"/>
              <p:cNvSpPr>
                <a:spLocks noChangeArrowheads="1"/>
              </p:cNvSpPr>
              <p:nvPr/>
            </p:nvSpPr>
            <p:spPr bwMode="auto">
              <a:xfrm>
                <a:off x="263" y="1805"/>
                <a:ext cx="977" cy="39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51" name="Rectangle 59"/>
              <p:cNvSpPr>
                <a:spLocks noChangeArrowheads="1"/>
              </p:cNvSpPr>
              <p:nvPr/>
            </p:nvSpPr>
            <p:spPr bwMode="auto">
              <a:xfrm>
                <a:off x="258" y="1606"/>
                <a:ext cx="641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Helvetica" charset="0"/>
                  </a:rPr>
                  <a:t>  ABRAHAM</a:t>
                </a:r>
                <a:endParaRPr 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16432" name="Line 60"/>
              <p:cNvSpPr>
                <a:spLocks noChangeShapeType="1"/>
              </p:cNvSpPr>
              <p:nvPr/>
            </p:nvSpPr>
            <p:spPr bwMode="auto">
              <a:xfrm>
                <a:off x="243" y="1739"/>
                <a:ext cx="1" cy="457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3" name="Line 61"/>
              <p:cNvSpPr>
                <a:spLocks noChangeShapeType="1"/>
              </p:cNvSpPr>
              <p:nvPr/>
            </p:nvSpPr>
            <p:spPr bwMode="auto">
              <a:xfrm>
                <a:off x="1032" y="1779"/>
                <a:ext cx="429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4" name="Rectangle 62"/>
              <p:cNvSpPr>
                <a:spLocks noChangeArrowheads="1"/>
              </p:cNvSpPr>
              <p:nvPr/>
            </p:nvSpPr>
            <p:spPr bwMode="auto">
              <a:xfrm>
                <a:off x="390" y="1909"/>
                <a:ext cx="964" cy="41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55" name="Rectangle 63"/>
              <p:cNvSpPr>
                <a:spLocks noChangeArrowheads="1"/>
              </p:cNvSpPr>
              <p:nvPr/>
            </p:nvSpPr>
            <p:spPr bwMode="auto">
              <a:xfrm>
                <a:off x="462" y="1772"/>
                <a:ext cx="736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800" b="0">
                    <a:solidFill>
                      <a:srgbClr val="790015"/>
                    </a:solidFill>
                    <a:latin typeface="Times" charset="0"/>
                  </a:rPr>
                  <a:t>ABRAHAM</a:t>
                </a:r>
                <a:endParaRPr lang="en-US" sz="2800" b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endParaRPr>
              </a:p>
            </p:txBody>
          </p:sp>
          <p:sp>
            <p:nvSpPr>
              <p:cNvPr id="16436" name="Rectangle 64"/>
              <p:cNvSpPr>
                <a:spLocks noChangeArrowheads="1"/>
              </p:cNvSpPr>
              <p:nvPr/>
            </p:nvSpPr>
            <p:spPr bwMode="auto">
              <a:xfrm>
                <a:off x="390" y="1909"/>
                <a:ext cx="1365" cy="45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7" name="AutoShape 65"/>
              <p:cNvSpPr>
                <a:spLocks noChangeArrowheads="1"/>
              </p:cNvSpPr>
              <p:nvPr/>
            </p:nvSpPr>
            <p:spPr bwMode="auto">
              <a:xfrm>
                <a:off x="390" y="1739"/>
                <a:ext cx="790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38" name="Rectangle 66"/>
              <p:cNvSpPr>
                <a:spLocks noChangeArrowheads="1"/>
              </p:cNvSpPr>
              <p:nvPr/>
            </p:nvSpPr>
            <p:spPr bwMode="auto">
              <a:xfrm>
                <a:off x="390" y="1954"/>
                <a:ext cx="964" cy="37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59" name="Rectangle 67"/>
              <p:cNvSpPr>
                <a:spLocks noChangeArrowheads="1"/>
              </p:cNvSpPr>
              <p:nvPr/>
            </p:nvSpPr>
            <p:spPr bwMode="auto">
              <a:xfrm>
                <a:off x="491" y="1751"/>
                <a:ext cx="392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Helvetica" charset="0"/>
                  </a:rPr>
                  <a:t>   JOSE</a:t>
                </a:r>
                <a:endParaRPr 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16440" name="Line 68"/>
              <p:cNvSpPr>
                <a:spLocks noChangeShapeType="1"/>
              </p:cNvSpPr>
              <p:nvPr/>
            </p:nvSpPr>
            <p:spPr bwMode="auto">
              <a:xfrm>
                <a:off x="390" y="1890"/>
                <a:ext cx="1" cy="47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1" name="Line 69"/>
              <p:cNvSpPr>
                <a:spLocks noChangeShapeType="1"/>
              </p:cNvSpPr>
              <p:nvPr/>
            </p:nvSpPr>
            <p:spPr bwMode="auto">
              <a:xfrm>
                <a:off x="1166" y="1904"/>
                <a:ext cx="442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2" name="Rectangle 70"/>
              <p:cNvSpPr>
                <a:spLocks noChangeArrowheads="1"/>
              </p:cNvSpPr>
              <p:nvPr/>
            </p:nvSpPr>
            <p:spPr bwMode="auto">
              <a:xfrm>
                <a:off x="564" y="2065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3" name="AutoShape 71"/>
              <p:cNvSpPr>
                <a:spLocks noChangeArrowheads="1"/>
              </p:cNvSpPr>
              <p:nvPr/>
            </p:nvSpPr>
            <p:spPr bwMode="auto">
              <a:xfrm>
                <a:off x="564" y="1890"/>
                <a:ext cx="790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4" name="Rectangle 72"/>
              <p:cNvSpPr>
                <a:spLocks noChangeArrowheads="1"/>
              </p:cNvSpPr>
              <p:nvPr/>
            </p:nvSpPr>
            <p:spPr bwMode="auto">
              <a:xfrm>
                <a:off x="584" y="2110"/>
                <a:ext cx="977" cy="37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65" name="Rectangle 73"/>
              <p:cNvSpPr>
                <a:spLocks noChangeArrowheads="1"/>
              </p:cNvSpPr>
              <p:nvPr/>
            </p:nvSpPr>
            <p:spPr bwMode="auto">
              <a:xfrm>
                <a:off x="692" y="1896"/>
                <a:ext cx="529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Helvetica" charset="0"/>
                  </a:rPr>
                  <a:t>   MOISES</a:t>
                </a:r>
                <a:endParaRPr 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16446" name="Line 74"/>
              <p:cNvSpPr>
                <a:spLocks noChangeShapeType="1"/>
              </p:cNvSpPr>
              <p:nvPr/>
            </p:nvSpPr>
            <p:spPr bwMode="auto">
              <a:xfrm>
                <a:off x="564" y="2025"/>
                <a:ext cx="1" cy="457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7" name="Line 75"/>
              <p:cNvSpPr>
                <a:spLocks noChangeShapeType="1"/>
              </p:cNvSpPr>
              <p:nvPr/>
            </p:nvSpPr>
            <p:spPr bwMode="auto">
              <a:xfrm>
                <a:off x="1354" y="2065"/>
                <a:ext cx="428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8" name="Rectangle 76"/>
              <p:cNvSpPr>
                <a:spLocks noChangeArrowheads="1"/>
              </p:cNvSpPr>
              <p:nvPr/>
            </p:nvSpPr>
            <p:spPr bwMode="auto">
              <a:xfrm>
                <a:off x="711" y="2202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9" name="AutoShape 77"/>
              <p:cNvSpPr>
                <a:spLocks noChangeArrowheads="1"/>
              </p:cNvSpPr>
              <p:nvPr/>
            </p:nvSpPr>
            <p:spPr bwMode="auto">
              <a:xfrm>
                <a:off x="711" y="2025"/>
                <a:ext cx="790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50" name="Rectangle 78"/>
              <p:cNvSpPr>
                <a:spLocks noChangeArrowheads="1"/>
              </p:cNvSpPr>
              <p:nvPr/>
            </p:nvSpPr>
            <p:spPr bwMode="auto">
              <a:xfrm>
                <a:off x="731" y="2237"/>
                <a:ext cx="964" cy="39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71" name="Rectangle 79"/>
              <p:cNvSpPr>
                <a:spLocks noChangeArrowheads="1"/>
              </p:cNvSpPr>
              <p:nvPr/>
            </p:nvSpPr>
            <p:spPr bwMode="auto">
              <a:xfrm>
                <a:off x="790" y="2031"/>
                <a:ext cx="473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Helvetica" charset="0"/>
                  </a:rPr>
                  <a:t>   JOSUE</a:t>
                </a:r>
                <a:endParaRPr 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16452" name="Line 80"/>
              <p:cNvSpPr>
                <a:spLocks noChangeShapeType="1"/>
              </p:cNvSpPr>
              <p:nvPr/>
            </p:nvSpPr>
            <p:spPr bwMode="auto">
              <a:xfrm>
                <a:off x="711" y="2162"/>
                <a:ext cx="1" cy="47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53" name="Line 81"/>
              <p:cNvSpPr>
                <a:spLocks noChangeShapeType="1"/>
              </p:cNvSpPr>
              <p:nvPr/>
            </p:nvSpPr>
            <p:spPr bwMode="auto">
              <a:xfrm>
                <a:off x="1501" y="2202"/>
                <a:ext cx="428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54" name="Rectangle 82"/>
              <p:cNvSpPr>
                <a:spLocks noChangeArrowheads="1"/>
              </p:cNvSpPr>
              <p:nvPr/>
            </p:nvSpPr>
            <p:spPr bwMode="auto">
              <a:xfrm>
                <a:off x="845" y="2352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55" name="AutoShape 83"/>
              <p:cNvSpPr>
                <a:spLocks noChangeArrowheads="1"/>
              </p:cNvSpPr>
              <p:nvPr/>
            </p:nvSpPr>
            <p:spPr bwMode="auto">
              <a:xfrm>
                <a:off x="845" y="2162"/>
                <a:ext cx="803" cy="591"/>
              </a:xfrm>
              <a:prstGeom prst="roundRect">
                <a:avLst>
                  <a:gd name="adj" fmla="val 1074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56" name="Rectangle 84"/>
              <p:cNvSpPr>
                <a:spLocks noChangeArrowheads="1"/>
              </p:cNvSpPr>
              <p:nvPr/>
            </p:nvSpPr>
            <p:spPr bwMode="auto">
              <a:xfrm>
                <a:off x="865" y="2372"/>
                <a:ext cx="977" cy="39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77" name="Rectangle 85"/>
              <p:cNvSpPr>
                <a:spLocks noChangeArrowheads="1"/>
              </p:cNvSpPr>
              <p:nvPr/>
            </p:nvSpPr>
            <p:spPr bwMode="auto">
              <a:xfrm>
                <a:off x="876" y="2177"/>
                <a:ext cx="684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Helvetica" charset="0"/>
                  </a:rPr>
                  <a:t>   ANARKIYA</a:t>
                </a:r>
                <a:endParaRPr 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16458" name="Line 86"/>
              <p:cNvSpPr>
                <a:spLocks noChangeShapeType="1"/>
              </p:cNvSpPr>
              <p:nvPr/>
            </p:nvSpPr>
            <p:spPr bwMode="auto">
              <a:xfrm>
                <a:off x="845" y="2312"/>
                <a:ext cx="1" cy="457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59" name="Rectangle 87"/>
              <p:cNvSpPr>
                <a:spLocks noChangeArrowheads="1"/>
              </p:cNvSpPr>
              <p:nvPr/>
            </p:nvSpPr>
            <p:spPr bwMode="auto">
              <a:xfrm>
                <a:off x="992" y="2507"/>
                <a:ext cx="1365" cy="458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60" name="AutoShape 88"/>
              <p:cNvSpPr>
                <a:spLocks noChangeArrowheads="1"/>
              </p:cNvSpPr>
              <p:nvPr/>
            </p:nvSpPr>
            <p:spPr bwMode="auto">
              <a:xfrm>
                <a:off x="992" y="2312"/>
                <a:ext cx="790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61" name="Rectangle 89"/>
              <p:cNvSpPr>
                <a:spLocks noChangeArrowheads="1"/>
              </p:cNvSpPr>
              <p:nvPr/>
            </p:nvSpPr>
            <p:spPr bwMode="auto">
              <a:xfrm>
                <a:off x="992" y="2532"/>
                <a:ext cx="977" cy="37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82" name="Rectangle 90"/>
              <p:cNvSpPr>
                <a:spLocks noChangeArrowheads="1"/>
              </p:cNvSpPr>
              <p:nvPr/>
            </p:nvSpPr>
            <p:spPr bwMode="auto">
              <a:xfrm>
                <a:off x="1045" y="2320"/>
                <a:ext cx="678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Helvetica" charset="0"/>
                  </a:rPr>
                  <a:t>MAHARLIKA</a:t>
                </a:r>
                <a:endParaRPr 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16463" name="Line 91"/>
              <p:cNvSpPr>
                <a:spLocks noChangeShapeType="1"/>
              </p:cNvSpPr>
              <p:nvPr/>
            </p:nvSpPr>
            <p:spPr bwMode="auto">
              <a:xfrm>
                <a:off x="992" y="2454"/>
                <a:ext cx="1" cy="47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64" name="Rectangle 92"/>
              <p:cNvSpPr>
                <a:spLocks noChangeArrowheads="1"/>
              </p:cNvSpPr>
              <p:nvPr/>
            </p:nvSpPr>
            <p:spPr bwMode="auto">
              <a:xfrm>
                <a:off x="1166" y="2639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65" name="AutoShape 93"/>
              <p:cNvSpPr>
                <a:spLocks noChangeArrowheads="1"/>
              </p:cNvSpPr>
              <p:nvPr/>
            </p:nvSpPr>
            <p:spPr bwMode="auto">
              <a:xfrm>
                <a:off x="1166" y="2454"/>
                <a:ext cx="803" cy="605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66" name="Rectangle 94"/>
              <p:cNvSpPr>
                <a:spLocks noChangeArrowheads="1"/>
              </p:cNvSpPr>
              <p:nvPr/>
            </p:nvSpPr>
            <p:spPr bwMode="auto">
              <a:xfrm>
                <a:off x="1186" y="2674"/>
                <a:ext cx="977" cy="39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87" name="Rectangle 95"/>
              <p:cNvSpPr>
                <a:spLocks noChangeArrowheads="1"/>
              </p:cNvSpPr>
              <p:nvPr/>
            </p:nvSpPr>
            <p:spPr bwMode="auto">
              <a:xfrm>
                <a:off x="1182" y="2471"/>
                <a:ext cx="765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Helvetica" charset="0"/>
                  </a:rPr>
                  <a:t>PAGKABIHAG</a:t>
                </a:r>
                <a:endParaRPr 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16468" name="Line 96"/>
              <p:cNvSpPr>
                <a:spLocks noChangeShapeType="1"/>
              </p:cNvSpPr>
              <p:nvPr/>
            </p:nvSpPr>
            <p:spPr bwMode="auto">
              <a:xfrm>
                <a:off x="1166" y="2599"/>
                <a:ext cx="1" cy="457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69" name="Rectangle 97"/>
              <p:cNvSpPr>
                <a:spLocks noChangeArrowheads="1"/>
              </p:cNvSpPr>
              <p:nvPr/>
            </p:nvSpPr>
            <p:spPr bwMode="auto">
              <a:xfrm>
                <a:off x="1354" y="2790"/>
                <a:ext cx="1364" cy="458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70" name="AutoShape 98"/>
              <p:cNvSpPr>
                <a:spLocks noChangeArrowheads="1"/>
              </p:cNvSpPr>
              <p:nvPr/>
            </p:nvSpPr>
            <p:spPr bwMode="auto">
              <a:xfrm>
                <a:off x="1354" y="2599"/>
                <a:ext cx="789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71" name="Rectangle 99"/>
              <p:cNvSpPr>
                <a:spLocks noChangeArrowheads="1"/>
              </p:cNvSpPr>
              <p:nvPr/>
            </p:nvSpPr>
            <p:spPr bwMode="auto">
              <a:xfrm>
                <a:off x="1374" y="2839"/>
                <a:ext cx="963" cy="37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692" name="Rectangle 100"/>
              <p:cNvSpPr>
                <a:spLocks noChangeArrowheads="1"/>
              </p:cNvSpPr>
              <p:nvPr/>
            </p:nvSpPr>
            <p:spPr bwMode="auto">
              <a:xfrm>
                <a:off x="1367" y="2617"/>
                <a:ext cx="790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790015"/>
                    </a:solidFill>
                    <a:latin typeface="Helvetica" charset="0"/>
                  </a:rPr>
                  <a:t>KATAHIMIKAN</a:t>
                </a:r>
                <a:endParaRPr 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16473" name="Line 101"/>
              <p:cNvSpPr>
                <a:spLocks noChangeShapeType="1"/>
              </p:cNvSpPr>
              <p:nvPr/>
            </p:nvSpPr>
            <p:spPr bwMode="auto">
              <a:xfrm>
                <a:off x="2143" y="2790"/>
                <a:ext cx="428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74" name="Rectangle 102"/>
              <p:cNvSpPr>
                <a:spLocks noChangeArrowheads="1"/>
              </p:cNvSpPr>
              <p:nvPr/>
            </p:nvSpPr>
            <p:spPr bwMode="auto">
              <a:xfrm>
                <a:off x="1523" y="2992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75" name="AutoShape 103"/>
              <p:cNvSpPr>
                <a:spLocks noChangeArrowheads="1"/>
              </p:cNvSpPr>
              <p:nvPr/>
            </p:nvSpPr>
            <p:spPr bwMode="auto">
              <a:xfrm>
                <a:off x="1523" y="2750"/>
                <a:ext cx="790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76" name="Rectangle 104"/>
              <p:cNvSpPr>
                <a:spLocks noChangeArrowheads="1"/>
              </p:cNvSpPr>
              <p:nvPr/>
            </p:nvSpPr>
            <p:spPr bwMode="auto">
              <a:xfrm>
                <a:off x="1527" y="2992"/>
                <a:ext cx="977" cy="39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6477" name="Group 105"/>
              <p:cNvGrpSpPr>
                <a:grpSpLocks/>
              </p:cNvGrpSpPr>
              <p:nvPr/>
            </p:nvGrpSpPr>
            <p:grpSpPr bwMode="auto">
              <a:xfrm>
                <a:off x="1617" y="2765"/>
                <a:ext cx="563" cy="203"/>
                <a:chOff x="3089" y="3101"/>
                <a:chExt cx="563" cy="203"/>
              </a:xfrm>
            </p:grpSpPr>
            <p:sp>
              <p:nvSpPr>
                <p:cNvPr id="494698" name="Rectangle 106"/>
                <p:cNvSpPr>
                  <a:spLocks noChangeArrowheads="1"/>
                </p:cNvSpPr>
                <p:nvPr/>
              </p:nvSpPr>
              <p:spPr bwMode="auto">
                <a:xfrm>
                  <a:off x="3089" y="3112"/>
                  <a:ext cx="133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US" sz="2000">
                      <a:solidFill>
                        <a:srgbClr val="790015"/>
                      </a:solidFill>
                      <a:latin typeface="Helvetica" charset="0"/>
                    </a:rPr>
                    <a:t>   </a:t>
                  </a:r>
                  <a:endParaRPr lang="en-US" sz="3200">
                    <a:solidFill>
                      <a:srgbClr val="FFA27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endParaRPr>
                </a:p>
              </p:txBody>
            </p:sp>
            <p:sp>
              <p:nvSpPr>
                <p:cNvPr id="494699" name="Rectangle 107"/>
                <p:cNvSpPr>
                  <a:spLocks noChangeArrowheads="1"/>
                </p:cNvSpPr>
                <p:nvPr/>
              </p:nvSpPr>
              <p:spPr bwMode="auto">
                <a:xfrm>
                  <a:off x="3101" y="3101"/>
                  <a:ext cx="551" cy="2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US" sz="2100">
                      <a:solidFill>
                        <a:srgbClr val="790015"/>
                      </a:solidFill>
                      <a:latin typeface="Helvetica" charset="0"/>
                    </a:rPr>
                    <a:t>JESUS</a:t>
                  </a:r>
                  <a:endParaRPr lang="en-US" sz="3200">
                    <a:solidFill>
                      <a:srgbClr val="FFA27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endParaRPr>
                </a:p>
              </p:txBody>
            </p:sp>
          </p:grpSp>
          <p:sp>
            <p:nvSpPr>
              <p:cNvPr id="16478" name="Line 108"/>
              <p:cNvSpPr>
                <a:spLocks noChangeShapeType="1"/>
              </p:cNvSpPr>
              <p:nvPr/>
            </p:nvSpPr>
            <p:spPr bwMode="auto">
              <a:xfrm>
                <a:off x="1523" y="2952"/>
                <a:ext cx="1" cy="457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79" name="Line 109"/>
              <p:cNvSpPr>
                <a:spLocks noChangeShapeType="1"/>
              </p:cNvSpPr>
              <p:nvPr/>
            </p:nvSpPr>
            <p:spPr bwMode="auto">
              <a:xfrm>
                <a:off x="2305" y="2992"/>
                <a:ext cx="428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0" name="Group 145"/>
          <p:cNvGrpSpPr>
            <a:grpSpLocks/>
          </p:cNvGrpSpPr>
          <p:nvPr/>
        </p:nvGrpSpPr>
        <p:grpSpPr bwMode="auto">
          <a:xfrm>
            <a:off x="3255963" y="750888"/>
            <a:ext cx="5622925" cy="2773362"/>
            <a:chOff x="2031" y="452"/>
            <a:chExt cx="3542" cy="1747"/>
          </a:xfrm>
        </p:grpSpPr>
        <p:sp>
          <p:nvSpPr>
            <p:cNvPr id="16413" name="Rectangle 6"/>
            <p:cNvSpPr>
              <a:spLocks noChangeArrowheads="1"/>
            </p:cNvSpPr>
            <p:nvPr/>
          </p:nvSpPr>
          <p:spPr bwMode="auto">
            <a:xfrm>
              <a:off x="2031" y="1874"/>
              <a:ext cx="1695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>
                  <a:solidFill>
                    <a:schemeClr val="accent2"/>
                  </a:solidFill>
                </a:rPr>
                <a:t>EBANGHELYO</a:t>
              </a:r>
              <a:endParaRPr lang="en-US" sz="2800">
                <a:solidFill>
                  <a:schemeClr val="bg2"/>
                </a:solidFill>
              </a:endParaRPr>
            </a:p>
          </p:txBody>
        </p:sp>
        <p:sp>
          <p:nvSpPr>
            <p:cNvPr id="494635" name="Rectangle 43"/>
            <p:cNvSpPr>
              <a:spLocks noChangeArrowheads="1"/>
            </p:cNvSpPr>
            <p:nvPr/>
          </p:nvSpPr>
          <p:spPr bwMode="auto">
            <a:xfrm>
              <a:off x="4040" y="452"/>
              <a:ext cx="1533" cy="7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400">
                  <a:solidFill>
                    <a:srgbClr val="FFFF00"/>
                  </a:solidFill>
                </a:rPr>
                <a:t>Mga Katunayan</a:t>
              </a:r>
            </a:p>
            <a:p>
              <a:r>
                <a:rPr lang="en-US" sz="2400">
                  <a:solidFill>
                    <a:srgbClr val="FFFF00"/>
                  </a:solidFill>
                </a:rPr>
                <a:t>At Teolohiya</a:t>
              </a:r>
            </a:p>
            <a:p>
              <a:pPr>
                <a:lnSpc>
                  <a:spcPct val="85000"/>
                </a:lnSpc>
              </a:pPr>
              <a:endParaRPr lang="en-US" sz="1200">
                <a:solidFill>
                  <a:srgbClr val="FFFF00"/>
                </a:solidFill>
              </a:endParaRPr>
            </a:p>
            <a:p>
              <a:pPr>
                <a:lnSpc>
                  <a:spcPct val="85000"/>
                </a:lnSpc>
              </a:pPr>
              <a:endParaRPr lang="en-US" sz="1400">
                <a:solidFill>
                  <a:srgbClr val="FFFF00"/>
                </a:solidFill>
              </a:endParaRPr>
            </a:p>
          </p:txBody>
        </p:sp>
        <p:sp>
          <p:nvSpPr>
            <p:cNvPr id="494636" name="Line 44"/>
            <p:cNvSpPr>
              <a:spLocks noChangeShapeType="1"/>
            </p:cNvSpPr>
            <p:nvPr/>
          </p:nvSpPr>
          <p:spPr bwMode="auto">
            <a:xfrm flipV="1">
              <a:off x="3572" y="736"/>
              <a:ext cx="508" cy="114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SG">
                <a:ea typeface="+mn-ea"/>
              </a:endParaRPr>
            </a:p>
          </p:txBody>
        </p:sp>
      </p:grpSp>
      <p:grpSp>
        <p:nvGrpSpPr>
          <p:cNvPr id="11" name="Group 146"/>
          <p:cNvGrpSpPr>
            <a:grpSpLocks/>
          </p:cNvGrpSpPr>
          <p:nvPr/>
        </p:nvGrpSpPr>
        <p:grpSpPr bwMode="auto">
          <a:xfrm>
            <a:off x="3529013" y="1857375"/>
            <a:ext cx="5064125" cy="2103438"/>
            <a:chOff x="2223" y="1170"/>
            <a:chExt cx="3190" cy="1325"/>
          </a:xfrm>
        </p:grpSpPr>
        <p:sp>
          <p:nvSpPr>
            <p:cNvPr id="16408" name="Rectangle 7"/>
            <p:cNvSpPr>
              <a:spLocks noChangeArrowheads="1"/>
            </p:cNvSpPr>
            <p:nvPr/>
          </p:nvSpPr>
          <p:spPr bwMode="auto">
            <a:xfrm>
              <a:off x="2223" y="2170"/>
              <a:ext cx="1408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US" sz="2800">
                  <a:solidFill>
                    <a:schemeClr val="accent2"/>
                  </a:solidFill>
                </a:rPr>
                <a:t>MGA GAWA</a:t>
              </a:r>
              <a:endParaRPr lang="en-US" sz="2800">
                <a:solidFill>
                  <a:schemeClr val="bg2"/>
                </a:solidFill>
              </a:endParaRPr>
            </a:p>
          </p:txBody>
        </p:sp>
        <p:grpSp>
          <p:nvGrpSpPr>
            <p:cNvPr id="16409" name="Group 36"/>
            <p:cNvGrpSpPr>
              <a:grpSpLocks/>
            </p:cNvGrpSpPr>
            <p:nvPr/>
          </p:nvGrpSpPr>
          <p:grpSpPr bwMode="auto">
            <a:xfrm>
              <a:off x="4048" y="1170"/>
              <a:ext cx="1365" cy="681"/>
              <a:chOff x="4112" y="1314"/>
              <a:chExt cx="1365" cy="681"/>
            </a:xfrm>
          </p:grpSpPr>
          <p:sp>
            <p:nvSpPr>
              <p:cNvPr id="494629" name="Rectangle 37"/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 w="50800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4630" name="Rectangle 38"/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1224" cy="51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53882" dir="2700000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2400" dirty="0" err="1">
                    <a:solidFill>
                      <a:srgbClr val="FFFF00"/>
                    </a:solidFill>
                    <a:ea typeface="+mn-ea"/>
                  </a:rPr>
                  <a:t>Kasaysayan</a:t>
                </a:r>
                <a:endParaRPr lang="en-US" sz="2400" dirty="0">
                  <a:solidFill>
                    <a:srgbClr val="FFFF00"/>
                  </a:solidFill>
                  <a:ea typeface="+mn-ea"/>
                </a:endParaRPr>
              </a:p>
              <a:p>
                <a:pPr>
                  <a:defRPr/>
                </a:pPr>
                <a:r>
                  <a:rPr lang="en-US" sz="2400" dirty="0">
                    <a:solidFill>
                      <a:srgbClr val="FFFF00"/>
                    </a:solidFill>
                    <a:ea typeface="+mn-ea"/>
                  </a:rPr>
                  <a:t>Ng </a:t>
                </a:r>
                <a:r>
                  <a:rPr lang="en-US" sz="2400" dirty="0" err="1">
                    <a:solidFill>
                      <a:srgbClr val="FFFF00"/>
                    </a:solidFill>
                    <a:ea typeface="+mn-ea"/>
                  </a:rPr>
                  <a:t>Iglesia</a:t>
                </a:r>
                <a:endParaRPr lang="en-US" sz="2400" dirty="0">
                  <a:solidFill>
                    <a:srgbClr val="FFFF00"/>
                  </a:solidFill>
                  <a:ea typeface="+mn-ea"/>
                </a:endParaRPr>
              </a:p>
            </p:txBody>
          </p:sp>
        </p:grpSp>
        <p:sp>
          <p:nvSpPr>
            <p:cNvPr id="494631" name="Line 39"/>
            <p:cNvSpPr>
              <a:spLocks noChangeShapeType="1"/>
            </p:cNvSpPr>
            <p:nvPr/>
          </p:nvSpPr>
          <p:spPr bwMode="auto">
            <a:xfrm flipV="1">
              <a:off x="3552" y="1424"/>
              <a:ext cx="680" cy="8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4758" dir="6078596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SG">
                <a:ea typeface="+mn-ea"/>
              </a:endParaRPr>
            </a:p>
          </p:txBody>
        </p:sp>
      </p:grpSp>
      <p:sp>
        <p:nvSpPr>
          <p:cNvPr id="494741" name="Rectangle 149"/>
          <p:cNvSpPr>
            <a:spLocks noChangeArrowheads="1"/>
          </p:cNvSpPr>
          <p:nvPr/>
        </p:nvSpPr>
        <p:spPr bwMode="auto">
          <a:xfrm>
            <a:off x="4806950" y="592138"/>
            <a:ext cx="1885950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5F5F5F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 err="1">
                <a:solidFill>
                  <a:schemeClr val="bg2"/>
                </a:solidFill>
                <a:ea typeface="+mn-ea"/>
              </a:rPr>
              <a:t>Ang</a:t>
            </a:r>
            <a:r>
              <a:rPr lang="en-US" sz="2400" dirty="0">
                <a:solidFill>
                  <a:schemeClr val="bg2"/>
                </a:solidFill>
                <a:ea typeface="+mn-ea"/>
              </a:rPr>
              <a:t> </a:t>
            </a:r>
            <a:r>
              <a:rPr lang="en-US" sz="2400" dirty="0" err="1">
                <a:solidFill>
                  <a:schemeClr val="bg2"/>
                </a:solidFill>
                <a:ea typeface="+mn-ea"/>
              </a:rPr>
              <a:t>Unang</a:t>
            </a:r>
            <a:r>
              <a:rPr lang="en-US" sz="2400" dirty="0">
                <a:solidFill>
                  <a:schemeClr val="bg2"/>
                </a:solidFill>
                <a:ea typeface="+mn-ea"/>
              </a:rPr>
              <a:t> </a:t>
            </a:r>
            <a:r>
              <a:rPr lang="en-US" sz="2400" dirty="0" err="1">
                <a:solidFill>
                  <a:schemeClr val="bg2"/>
                </a:solidFill>
                <a:ea typeface="+mn-ea"/>
              </a:rPr>
              <a:t>Siglo</a:t>
            </a:r>
            <a:endParaRPr lang="en-US" sz="2400" dirty="0">
              <a:solidFill>
                <a:schemeClr val="bg2"/>
              </a:solidFill>
              <a:ea typeface="+mn-ea"/>
            </a:endParaRPr>
          </a:p>
        </p:txBody>
      </p:sp>
      <p:sp>
        <p:nvSpPr>
          <p:cNvPr id="16407" name="Text Box 139"/>
          <p:cNvSpPr txBox="1">
            <a:spLocks noChangeArrowheads="1"/>
          </p:cNvSpPr>
          <p:nvPr/>
        </p:nvSpPr>
        <p:spPr bwMode="auto">
          <a:xfrm>
            <a:off x="8585200" y="645953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omic Sans MS" charset="0"/>
              </a:rPr>
              <a:t>7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602" grpId="0" autoUpdateAnimBg="0"/>
      <p:bldP spid="494603" grpId="0" autoUpdateAnimBg="0"/>
      <p:bldP spid="494604" grpId="0" autoUpdateAnimBg="0"/>
      <p:bldP spid="494741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4" name="Picture 4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5" name="Picture 5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6" name="Picture 6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8756650" y="1047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593928" name="Picture 8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846138" y="1954213"/>
            <a:ext cx="7513637" cy="2713037"/>
            <a:chOff x="533" y="1231"/>
            <a:chExt cx="4733" cy="1709"/>
          </a:xfrm>
        </p:grpSpPr>
        <p:sp>
          <p:nvSpPr>
            <p:cNvPr id="593934" name="Text Box 14"/>
            <p:cNvSpPr txBox="1">
              <a:spLocks noChangeArrowheads="1"/>
            </p:cNvSpPr>
            <p:nvPr/>
          </p:nvSpPr>
          <p:spPr bwMode="auto">
            <a:xfrm>
              <a:off x="533" y="1231"/>
              <a:ext cx="4733" cy="17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43684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7200" dirty="0">
                  <a:solidFill>
                    <a:srgbClr val="FF0000"/>
                  </a:solidFill>
                  <a:ea typeface="+mn-ea"/>
                </a:rPr>
                <a:t>P 7 L J</a:t>
              </a:r>
            </a:p>
          </p:txBody>
        </p:sp>
        <p:sp>
          <p:nvSpPr>
            <p:cNvPr id="593935" name="Rectangle 15"/>
            <p:cNvSpPr>
              <a:spLocks noChangeArrowheads="1"/>
            </p:cNvSpPr>
            <p:nvPr/>
          </p:nvSpPr>
          <p:spPr bwMode="auto">
            <a:xfrm>
              <a:off x="2081" y="2028"/>
              <a:ext cx="516" cy="105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>
              <a:outerShdw dist="56796" dir="3806097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355600" y="6072188"/>
            <a:ext cx="1533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333333"/>
                </a:solidFill>
                <a:latin typeface="Webdings" charset="0"/>
              </a:rPr>
              <a:t>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241550" y="1200150"/>
            <a:ext cx="2763838" cy="1343025"/>
            <a:chOff x="2412" y="2052"/>
            <a:chExt cx="1741" cy="846"/>
          </a:xfrm>
        </p:grpSpPr>
        <p:sp>
          <p:nvSpPr>
            <p:cNvPr id="17477" name="Rectangle 1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78" name="AutoShape 1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79" name="Rectangle 1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40" name="Rectangle 20"/>
            <p:cNvSpPr>
              <a:spLocks noChangeArrowheads="1"/>
            </p:cNvSpPr>
            <p:nvPr/>
          </p:nvSpPr>
          <p:spPr bwMode="auto">
            <a:xfrm>
              <a:off x="2429" y="2078"/>
              <a:ext cx="75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PAGLIKHA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7481" name="Line 2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2482850" y="1555750"/>
            <a:ext cx="2763838" cy="1343025"/>
            <a:chOff x="2412" y="2052"/>
            <a:chExt cx="1741" cy="846"/>
          </a:xfrm>
        </p:grpSpPr>
        <p:sp>
          <p:nvSpPr>
            <p:cNvPr id="17472" name="Rectangle 2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73" name="AutoShape 2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74" name="Rectangle 2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46" name="Rectangle 26"/>
            <p:cNvSpPr>
              <a:spLocks noChangeArrowheads="1"/>
            </p:cNvSpPr>
            <p:nvPr/>
          </p:nvSpPr>
          <p:spPr bwMode="auto">
            <a:xfrm>
              <a:off x="2434" y="2078"/>
              <a:ext cx="8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ABRAHAM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7476" name="Line 2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2762250" y="1898650"/>
            <a:ext cx="2763838" cy="1343025"/>
            <a:chOff x="2412" y="2052"/>
            <a:chExt cx="1741" cy="846"/>
          </a:xfrm>
        </p:grpSpPr>
        <p:sp>
          <p:nvSpPr>
            <p:cNvPr id="17467" name="Rectangle 2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68" name="AutoShape 3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69" name="Rectangle 3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52" name="Rectangle 32"/>
            <p:cNvSpPr>
              <a:spLocks noChangeArrowheads="1"/>
            </p:cNvSpPr>
            <p:nvPr/>
          </p:nvSpPr>
          <p:spPr bwMode="auto">
            <a:xfrm>
              <a:off x="2517" y="2078"/>
              <a:ext cx="5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JOSE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7471" name="Line 3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3054350" y="2216150"/>
            <a:ext cx="2763838" cy="1343025"/>
            <a:chOff x="2412" y="2052"/>
            <a:chExt cx="1741" cy="846"/>
          </a:xfrm>
        </p:grpSpPr>
        <p:sp>
          <p:nvSpPr>
            <p:cNvPr id="17462" name="Rectangle 3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63" name="AutoShape 3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64" name="Rectangle 3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58" name="Rectangle 38"/>
            <p:cNvSpPr>
              <a:spLocks noChangeArrowheads="1"/>
            </p:cNvSpPr>
            <p:nvPr/>
          </p:nvSpPr>
          <p:spPr bwMode="auto">
            <a:xfrm>
              <a:off x="2550" y="2078"/>
              <a:ext cx="6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MOISES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7466" name="Line 3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3321050" y="2520950"/>
            <a:ext cx="2763838" cy="1343025"/>
            <a:chOff x="2412" y="2052"/>
            <a:chExt cx="1741" cy="846"/>
          </a:xfrm>
        </p:grpSpPr>
        <p:sp>
          <p:nvSpPr>
            <p:cNvPr id="17457" name="Rectangle 4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8" name="AutoShape 4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9" name="Rectangle 4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64" name="Rectangle 44"/>
            <p:cNvSpPr>
              <a:spLocks noChangeArrowheads="1"/>
            </p:cNvSpPr>
            <p:nvPr/>
          </p:nvSpPr>
          <p:spPr bwMode="auto">
            <a:xfrm>
              <a:off x="2509" y="2078"/>
              <a:ext cx="60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JOSUE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7461" name="Line 4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3600450" y="2825750"/>
            <a:ext cx="2763838" cy="1343025"/>
            <a:chOff x="2412" y="2052"/>
            <a:chExt cx="1741" cy="846"/>
          </a:xfrm>
        </p:grpSpPr>
        <p:sp>
          <p:nvSpPr>
            <p:cNvPr id="17452" name="Rectangle 4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3" name="AutoShape 4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54" name="Rectangle 4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70" name="Rectangle 50"/>
            <p:cNvSpPr>
              <a:spLocks noChangeArrowheads="1"/>
            </p:cNvSpPr>
            <p:nvPr/>
          </p:nvSpPr>
          <p:spPr bwMode="auto">
            <a:xfrm>
              <a:off x="2441" y="2078"/>
              <a:ext cx="8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 ANARKIYA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7456" name="Line 5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52"/>
          <p:cNvGrpSpPr>
            <a:grpSpLocks/>
          </p:cNvGrpSpPr>
          <p:nvPr/>
        </p:nvGrpSpPr>
        <p:grpSpPr bwMode="auto">
          <a:xfrm>
            <a:off x="3892550" y="3143250"/>
            <a:ext cx="2763838" cy="1343025"/>
            <a:chOff x="2412" y="2052"/>
            <a:chExt cx="1741" cy="846"/>
          </a:xfrm>
        </p:grpSpPr>
        <p:sp>
          <p:nvSpPr>
            <p:cNvPr id="17447" name="Rectangle 5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8" name="AutoShape 5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9" name="Rectangle 5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76" name="Rectangle 56"/>
            <p:cNvSpPr>
              <a:spLocks noChangeArrowheads="1"/>
            </p:cNvSpPr>
            <p:nvPr/>
          </p:nvSpPr>
          <p:spPr bwMode="auto">
            <a:xfrm>
              <a:off x="2467" y="2078"/>
              <a:ext cx="95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  MAHARLIKA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7451" name="Line 5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58"/>
          <p:cNvGrpSpPr>
            <a:grpSpLocks/>
          </p:cNvGrpSpPr>
          <p:nvPr/>
        </p:nvGrpSpPr>
        <p:grpSpPr bwMode="auto">
          <a:xfrm>
            <a:off x="4133850" y="3498850"/>
            <a:ext cx="2763838" cy="1343025"/>
            <a:chOff x="2412" y="2052"/>
            <a:chExt cx="1741" cy="846"/>
          </a:xfrm>
        </p:grpSpPr>
        <p:sp>
          <p:nvSpPr>
            <p:cNvPr id="17442" name="Rectangle 5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3" name="AutoShape 6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4" name="Rectangle 6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82" name="Rectangle 62"/>
            <p:cNvSpPr>
              <a:spLocks noChangeArrowheads="1"/>
            </p:cNvSpPr>
            <p:nvPr/>
          </p:nvSpPr>
          <p:spPr bwMode="auto">
            <a:xfrm>
              <a:off x="2430" y="2078"/>
              <a:ext cx="9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PAGKABIHAG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7446" name="Line 6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64"/>
          <p:cNvGrpSpPr>
            <a:grpSpLocks/>
          </p:cNvGrpSpPr>
          <p:nvPr/>
        </p:nvGrpSpPr>
        <p:grpSpPr bwMode="auto">
          <a:xfrm>
            <a:off x="4438650" y="3833813"/>
            <a:ext cx="2760663" cy="1333500"/>
            <a:chOff x="2652" y="2271"/>
            <a:chExt cx="1739" cy="840"/>
          </a:xfrm>
        </p:grpSpPr>
        <p:sp>
          <p:nvSpPr>
            <p:cNvPr id="17438" name="Rectangle 65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9" name="AutoShape 66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40" name="Rectangle 67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3988" name="Rectangle 68"/>
            <p:cNvSpPr>
              <a:spLocks noChangeArrowheads="1"/>
            </p:cNvSpPr>
            <p:nvPr/>
          </p:nvSpPr>
          <p:spPr bwMode="auto">
            <a:xfrm>
              <a:off x="2661" y="2298"/>
              <a:ext cx="10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>
                  <a:solidFill>
                    <a:srgbClr val="790015"/>
                  </a:solidFill>
                  <a:latin typeface="Helvetica" charset="0"/>
                </a:rPr>
                <a:t>KATAHIMIKAN</a:t>
              </a:r>
              <a:endParaRPr 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  <p:grpSp>
        <p:nvGrpSpPr>
          <p:cNvPr id="12" name="Group 69"/>
          <p:cNvGrpSpPr>
            <a:grpSpLocks/>
          </p:cNvGrpSpPr>
          <p:nvPr/>
        </p:nvGrpSpPr>
        <p:grpSpPr bwMode="auto">
          <a:xfrm>
            <a:off x="4705350" y="4183063"/>
            <a:ext cx="2762250" cy="1479550"/>
            <a:chOff x="3948" y="107"/>
            <a:chExt cx="1740" cy="932"/>
          </a:xfrm>
        </p:grpSpPr>
        <p:sp>
          <p:nvSpPr>
            <p:cNvPr id="17430" name="Rectangle 70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1" name="AutoShape 71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2" name="Rectangle 72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433" name="Group 73"/>
            <p:cNvGrpSpPr>
              <a:grpSpLocks/>
            </p:cNvGrpSpPr>
            <p:nvPr/>
          </p:nvGrpSpPr>
          <p:grpSpPr bwMode="auto">
            <a:xfrm>
              <a:off x="4054" y="130"/>
              <a:ext cx="761" cy="283"/>
              <a:chOff x="3079" y="3101"/>
              <a:chExt cx="596" cy="235"/>
            </a:xfrm>
          </p:grpSpPr>
          <p:sp>
            <p:nvSpPr>
              <p:cNvPr id="593994" name="Rectangle 74"/>
              <p:cNvSpPr>
                <a:spLocks noChangeArrowheads="1"/>
              </p:cNvSpPr>
              <p:nvPr/>
            </p:nvSpPr>
            <p:spPr bwMode="auto">
              <a:xfrm>
                <a:off x="3082" y="3113"/>
                <a:ext cx="146" cy="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790015"/>
                    </a:solidFill>
                    <a:latin typeface="Helvetica" charset="0"/>
                  </a:rPr>
                  <a:t>   </a:t>
                </a:r>
                <a:endParaRPr lang="en-US" sz="4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593995" name="Rectangle 75"/>
              <p:cNvSpPr>
                <a:spLocks noChangeArrowheads="1"/>
              </p:cNvSpPr>
              <p:nvPr/>
            </p:nvSpPr>
            <p:spPr bwMode="auto">
              <a:xfrm>
                <a:off x="3079" y="3101"/>
                <a:ext cx="5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2900">
                    <a:solidFill>
                      <a:srgbClr val="790015"/>
                    </a:solidFill>
                    <a:latin typeface="Helvetica" charset="0"/>
                  </a:rPr>
                  <a:t>JESUS</a:t>
                </a:r>
                <a:endParaRPr lang="en-US" sz="4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17434" name="Line 76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5" name="Line 77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28" name="Text Box 78"/>
          <p:cNvSpPr txBox="1">
            <a:spLocks noChangeArrowheads="1"/>
          </p:cNvSpPr>
          <p:nvPr/>
        </p:nvSpPr>
        <p:spPr bwMode="auto">
          <a:xfrm>
            <a:off x="8575675" y="64658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  <p:sp>
        <p:nvSpPr>
          <p:cNvPr id="593999" name="Rectangle 79"/>
          <p:cNvSpPr>
            <a:spLocks noChangeArrowheads="1"/>
          </p:cNvSpPr>
          <p:nvPr/>
        </p:nvSpPr>
        <p:spPr bwMode="auto">
          <a:xfrm>
            <a:off x="817403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16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3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3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3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8756650" y="1047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000" b="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355600" y="6072188"/>
            <a:ext cx="1533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0">
                <a:solidFill>
                  <a:srgbClr val="333333"/>
                </a:solidFill>
                <a:latin typeface="Webdings" charset="0"/>
              </a:rPr>
              <a:t></a:t>
            </a:r>
          </a:p>
        </p:txBody>
      </p:sp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839788" y="909638"/>
            <a:ext cx="7437437" cy="4994275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5978" name="Text Box 10"/>
          <p:cNvSpPr txBox="1">
            <a:spLocks noChangeArrowheads="1"/>
          </p:cNvSpPr>
          <p:nvPr/>
        </p:nvSpPr>
        <p:spPr bwMode="auto">
          <a:xfrm>
            <a:off x="1511300" y="1141413"/>
            <a:ext cx="6197600" cy="4664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6000">
                <a:solidFill>
                  <a:schemeClr val="tx1"/>
                </a:solidFill>
                <a:latin typeface="Comic Sans MS" charset="0"/>
              </a:rPr>
              <a:t>AT </a:t>
            </a:r>
            <a:r>
              <a:rPr lang="ja-JP" altLang="en-US" sz="6000">
                <a:solidFill>
                  <a:schemeClr val="tx1"/>
                </a:solidFill>
                <a:latin typeface="Comic Sans MS" charset="0"/>
              </a:rPr>
              <a:t>‘</a:t>
            </a:r>
            <a:r>
              <a:rPr lang="en-US" sz="6000">
                <a:solidFill>
                  <a:schemeClr val="tx1"/>
                </a:solidFill>
                <a:latin typeface="Comic Sans MS" charset="0"/>
              </a:rPr>
              <a:t>YAN ANG IYONG BIBLIYA…SA MAIKLING PANAHON!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8662988" y="6426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8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595980" name="Rectangle 12"/>
          <p:cNvSpPr>
            <a:spLocks noChangeArrowheads="1"/>
          </p:cNvSpPr>
          <p:nvPr/>
        </p:nvSpPr>
        <p:spPr bwMode="auto">
          <a:xfrm>
            <a:off x="817403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17</a:t>
            </a:r>
          </a:p>
        </p:txBody>
      </p:sp>
      <p:sp>
        <p:nvSpPr>
          <p:cNvPr id="18445" name="Text Box 15"/>
          <p:cNvSpPr txBox="1">
            <a:spLocks noChangeArrowheads="1"/>
          </p:cNvSpPr>
          <p:nvPr/>
        </p:nvSpPr>
        <p:spPr bwMode="auto">
          <a:xfrm>
            <a:off x="8569325" y="64658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omic Sans MS" charset="0"/>
              </a:rPr>
              <a:t>1</a:t>
            </a:r>
          </a:p>
        </p:txBody>
      </p:sp>
      <p:sp>
        <p:nvSpPr>
          <p:cNvPr id="595984" name="Text Box 16"/>
          <p:cNvSpPr txBox="1">
            <a:spLocks noChangeArrowheads="1"/>
          </p:cNvSpPr>
          <p:nvPr/>
        </p:nvSpPr>
        <p:spPr bwMode="auto">
          <a:xfrm>
            <a:off x="1574800" y="1365250"/>
            <a:ext cx="6297613" cy="411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ja-JP" altLang="en-US" sz="6600">
                <a:solidFill>
                  <a:srgbClr val="FFEA18"/>
                </a:solidFill>
              </a:rPr>
              <a:t>“</a:t>
            </a:r>
            <a:r>
              <a:rPr lang="en-US" sz="6600">
                <a:solidFill>
                  <a:srgbClr val="FFEA18"/>
                </a:solidFill>
              </a:rPr>
              <a:t>Magsiyaon nga kayo at gawin ninyong mga alagad…</a:t>
            </a:r>
            <a:r>
              <a:rPr lang="ja-JP" altLang="en-US" sz="6600">
                <a:solidFill>
                  <a:srgbClr val="FFEA18"/>
                </a:solidFill>
              </a:rPr>
              <a:t>”</a:t>
            </a:r>
            <a:endParaRPr lang="en-US" sz="6600">
              <a:solidFill>
                <a:srgbClr val="FFEA18"/>
              </a:solidFill>
            </a:endParaRPr>
          </a:p>
        </p:txBody>
      </p:sp>
      <p:sp>
        <p:nvSpPr>
          <p:cNvPr id="595985" name="Text Box 17"/>
          <p:cNvSpPr txBox="1">
            <a:spLocks noChangeArrowheads="1"/>
          </p:cNvSpPr>
          <p:nvPr/>
        </p:nvSpPr>
        <p:spPr bwMode="auto">
          <a:xfrm>
            <a:off x="1778000" y="0"/>
            <a:ext cx="48260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Mateo 28:19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959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95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5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978" grpId="0" autoUpdateAnimBg="0"/>
      <p:bldP spid="595984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2" descr="BACKGR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49288" y="5435600"/>
            <a:ext cx="80232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i="1">
                <a:solidFill>
                  <a:srgbClr val="FAFD00"/>
                </a:solidFill>
                <a:latin typeface="Times New Roman" charset="0"/>
              </a:rPr>
              <a:t>The Bible…Basically Ministries International Inc. Fort Worth, Texas</a:t>
            </a:r>
            <a:endParaRPr lang="en-US" sz="1800">
              <a:solidFill>
                <a:srgbClr val="FAFD00"/>
              </a:solidFill>
              <a:latin typeface="Times New Roman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106738" y="6137275"/>
            <a:ext cx="2970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80435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 dirty="0">
                <a:solidFill>
                  <a:srgbClr val="FFFB0C"/>
                </a:solidFill>
                <a:latin typeface="Helvetica" charset="0"/>
                <a:ea typeface="+mn-ea"/>
              </a:rPr>
              <a:t>www.biblebasically.com</a:t>
            </a:r>
          </a:p>
        </p:txBody>
      </p:sp>
      <p:sp>
        <p:nvSpPr>
          <p:cNvPr id="19461" name="WordArt 13"/>
          <p:cNvSpPr>
            <a:spLocks noChangeArrowheads="1" noChangeShapeType="1" noTextEdit="1"/>
          </p:cNvSpPr>
          <p:nvPr/>
        </p:nvSpPr>
        <p:spPr bwMode="auto">
          <a:xfrm>
            <a:off x="762000" y="1143000"/>
            <a:ext cx="7772400" cy="4445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FF00"/>
                </a:solidFill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Ang Biblia . . . Pinasimple</a:t>
            </a:r>
          </a:p>
        </p:txBody>
      </p:sp>
      <p:sp>
        <p:nvSpPr>
          <p:cNvPr id="596996" name="Text Box 4"/>
          <p:cNvSpPr txBox="1">
            <a:spLocks noChangeArrowheads="1"/>
          </p:cNvSpPr>
          <p:nvPr/>
        </p:nvSpPr>
        <p:spPr bwMode="auto">
          <a:xfrm>
            <a:off x="76200" y="6507163"/>
            <a:ext cx="1614488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5194" dir="1593903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1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sp>
        <p:nvSpPr>
          <p:cNvPr id="19463" name="Text Box 8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597001" name="Rectangle 9"/>
          <p:cNvSpPr>
            <a:spLocks noChangeArrowheads="1"/>
          </p:cNvSpPr>
          <p:nvPr/>
        </p:nvSpPr>
        <p:spPr bwMode="auto">
          <a:xfrm>
            <a:off x="7573963" y="6532563"/>
            <a:ext cx="81756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9.6.04SL.</a:t>
            </a:r>
          </a:p>
        </p:txBody>
      </p:sp>
      <p:sp>
        <p:nvSpPr>
          <p:cNvPr id="597003" name="Rectangle 11"/>
          <p:cNvSpPr>
            <a:spLocks noChangeArrowheads="1"/>
          </p:cNvSpPr>
          <p:nvPr/>
        </p:nvSpPr>
        <p:spPr bwMode="auto">
          <a:xfrm>
            <a:off x="8205788" y="652938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18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9416" name="Rectangle 8"/>
          <p:cNvSpPr>
            <a:spLocks noChangeArrowheads="1"/>
          </p:cNvSpPr>
          <p:nvPr/>
        </p:nvSpPr>
        <p:spPr bwMode="auto">
          <a:xfrm>
            <a:off x="82057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19</a:t>
            </a:r>
          </a:p>
        </p:txBody>
      </p:sp>
      <p:sp>
        <p:nvSpPr>
          <p:cNvPr id="20484" name="Text Box 9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529418" name="Rectangle 10"/>
          <p:cNvSpPr>
            <a:spLocks noChangeArrowheads="1"/>
          </p:cNvSpPr>
          <p:nvPr/>
        </p:nvSpPr>
        <p:spPr bwMode="auto">
          <a:xfrm>
            <a:off x="7540625" y="6526213"/>
            <a:ext cx="8191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8.0.04SL.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85" name="Text Box 21"/>
          <p:cNvSpPr txBox="1">
            <a:spLocks noChangeArrowheads="1"/>
          </p:cNvSpPr>
          <p:nvPr/>
        </p:nvSpPr>
        <p:spPr bwMode="auto">
          <a:xfrm>
            <a:off x="1544638" y="5881688"/>
            <a:ext cx="63230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1"/>
                </a:solidFill>
              </a:rPr>
              <a:t>PowerPoint Slide Version</a:t>
            </a:r>
          </a:p>
        </p:txBody>
      </p:sp>
      <p:sp>
        <p:nvSpPr>
          <p:cNvPr id="600086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000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8" name="Text Box 4"/>
          <p:cNvSpPr txBox="1">
            <a:spLocks noChangeArrowheads="1"/>
          </p:cNvSpPr>
          <p:nvPr/>
        </p:nvSpPr>
        <p:spPr bwMode="auto">
          <a:xfrm>
            <a:off x="8196263" y="6530975"/>
            <a:ext cx="3254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FFFFFF"/>
                </a:solidFill>
              </a:rPr>
              <a:t>02</a:t>
            </a:r>
            <a:endParaRPr lang="en-US" sz="1400" b="0">
              <a:solidFill>
                <a:srgbClr val="FFFFFF"/>
              </a:solidFill>
            </a:endParaRPr>
          </a:p>
        </p:txBody>
      </p:sp>
      <p:sp>
        <p:nvSpPr>
          <p:cNvPr id="3079" name="Text Box 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3080" name="Rectangle 6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8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9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8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"/>
          <a:stretch>
            <a:fillRect/>
          </a:stretch>
        </p:blipFill>
        <p:spPr bwMode="auto">
          <a:xfrm>
            <a:off x="871538" y="687388"/>
            <a:ext cx="7499350" cy="549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007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"/>
          <a:stretch>
            <a:fillRect/>
          </a:stretch>
        </p:blipFill>
        <p:spPr bwMode="auto">
          <a:xfrm>
            <a:off x="720725" y="687388"/>
            <a:ext cx="7693025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0076" name="Rectangle 12"/>
          <p:cNvSpPr>
            <a:spLocks noChangeArrowheads="1"/>
          </p:cNvSpPr>
          <p:nvPr/>
        </p:nvSpPr>
        <p:spPr bwMode="auto">
          <a:xfrm>
            <a:off x="665163" y="649288"/>
            <a:ext cx="7758112" cy="5581650"/>
          </a:xfrm>
          <a:prstGeom prst="rect">
            <a:avLst/>
          </a:prstGeom>
          <a:solidFill>
            <a:srgbClr val="080808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001713" y="1903413"/>
            <a:ext cx="7051675" cy="1920875"/>
            <a:chOff x="631" y="1199"/>
            <a:chExt cx="4442" cy="1210"/>
          </a:xfrm>
        </p:grpSpPr>
        <p:sp>
          <p:nvSpPr>
            <p:cNvPr id="600078" name="Text Box 14"/>
            <p:cNvSpPr txBox="1">
              <a:spLocks noChangeArrowheads="1"/>
            </p:cNvSpPr>
            <p:nvPr/>
          </p:nvSpPr>
          <p:spPr bwMode="auto">
            <a:xfrm>
              <a:off x="631" y="1199"/>
              <a:ext cx="4442" cy="1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6000" i="1">
                  <a:solidFill>
                    <a:srgbClr val="FFFC1E"/>
                  </a:solidFill>
                </a:rPr>
                <a:t>ANG BIBLIA… PINASIMPLE</a:t>
              </a:r>
              <a:endParaRPr lang="en-US" sz="6000" i="1" baseline="100000">
                <a:solidFill>
                  <a:srgbClr val="27FC31"/>
                </a:solidFill>
              </a:endParaRPr>
            </a:p>
          </p:txBody>
        </p:sp>
        <p:sp>
          <p:nvSpPr>
            <p:cNvPr id="3094" name="Text Box 15"/>
            <p:cNvSpPr txBox="1">
              <a:spLocks noChangeArrowheads="1"/>
            </p:cNvSpPr>
            <p:nvPr/>
          </p:nvSpPr>
          <p:spPr bwMode="auto">
            <a:xfrm>
              <a:off x="4285" y="1870"/>
              <a:ext cx="23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i="1">
                  <a:solidFill>
                    <a:srgbClr val="FFFC1E"/>
                  </a:solidFill>
                </a:rPr>
                <a:t>®</a:t>
              </a:r>
            </a:p>
          </p:txBody>
        </p:sp>
      </p:grpSp>
      <p:sp>
        <p:nvSpPr>
          <p:cNvPr id="600080" name="Text Box 16"/>
          <p:cNvSpPr txBox="1">
            <a:spLocks noChangeArrowheads="1"/>
          </p:cNvSpPr>
          <p:nvPr/>
        </p:nvSpPr>
        <p:spPr bwMode="auto">
          <a:xfrm>
            <a:off x="436563" y="1263650"/>
            <a:ext cx="8061325" cy="48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6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(Ano ang kabuoan?)</a:t>
            </a: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969963" y="3870325"/>
            <a:ext cx="7024687" cy="1838325"/>
            <a:chOff x="611" y="2600"/>
            <a:chExt cx="4425" cy="1158"/>
          </a:xfrm>
        </p:grpSpPr>
        <p:sp>
          <p:nvSpPr>
            <p:cNvPr id="600082" name="Text Box 18"/>
            <p:cNvSpPr txBox="1">
              <a:spLocks noChangeArrowheads="1"/>
            </p:cNvSpPr>
            <p:nvPr/>
          </p:nvSpPr>
          <p:spPr bwMode="auto">
            <a:xfrm>
              <a:off x="1260" y="2600"/>
              <a:ext cx="3160" cy="3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PANG-APAT NA BAHAGI</a:t>
              </a:r>
            </a:p>
          </p:txBody>
        </p:sp>
        <p:sp>
          <p:nvSpPr>
            <p:cNvPr id="600083" name="Text Box 19"/>
            <p:cNvSpPr txBox="1">
              <a:spLocks noChangeArrowheads="1"/>
            </p:cNvSpPr>
            <p:nvPr/>
          </p:nvSpPr>
          <p:spPr bwMode="auto">
            <a:xfrm>
              <a:off x="611" y="2932"/>
              <a:ext cx="4425" cy="8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anchor="ctr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4000" i="1">
                  <a:solidFill>
                    <a:srgbClr val="00CC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ANG KUWENTO NG BIBLIA SA MAIKLING PANAHON</a:t>
              </a:r>
              <a:endParaRPr lang="en-US" sz="4400" i="1">
                <a:solidFill>
                  <a:srgbClr val="00CC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600084" name="Rectangle 20"/>
          <p:cNvSpPr>
            <a:spLocks noChangeArrowheads="1"/>
          </p:cNvSpPr>
          <p:nvPr/>
        </p:nvSpPr>
        <p:spPr bwMode="auto">
          <a:xfrm>
            <a:off x="7556500" y="6529388"/>
            <a:ext cx="81756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9.6.04SL.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0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00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600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00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0085" grpId="0" autoUpdateAnimBg="0"/>
      <p:bldP spid="600076" grpId="0" animBg="1"/>
      <p:bldP spid="60008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538" name="Picture 2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39" name="Picture 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40" name="Picture 4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41" name="Picture 5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42" name="Picture 6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823913" y="879475"/>
            <a:ext cx="7481887" cy="5049838"/>
            <a:chOff x="519" y="554"/>
            <a:chExt cx="4713" cy="3157"/>
          </a:xfrm>
        </p:grpSpPr>
        <p:sp>
          <p:nvSpPr>
            <p:cNvPr id="4106" name="Rectangle 8"/>
            <p:cNvSpPr>
              <a:spLocks noChangeArrowheads="1"/>
            </p:cNvSpPr>
            <p:nvPr/>
          </p:nvSpPr>
          <p:spPr bwMode="auto">
            <a:xfrm>
              <a:off x="519" y="554"/>
              <a:ext cx="4699" cy="3157"/>
            </a:xfrm>
            <a:prstGeom prst="rect">
              <a:avLst/>
            </a:prstGeom>
            <a:solidFill>
              <a:srgbClr val="00041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7545" name="Text Box 9"/>
            <p:cNvSpPr txBox="1">
              <a:spLocks noChangeArrowheads="1"/>
            </p:cNvSpPr>
            <p:nvPr/>
          </p:nvSpPr>
          <p:spPr bwMode="auto">
            <a:xfrm>
              <a:off x="528" y="939"/>
              <a:ext cx="4704" cy="23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800" dirty="0">
                  <a:solidFill>
                    <a:srgbClr val="FAFD00"/>
                  </a:solidFill>
                  <a:latin typeface="Comic Sans MS" pitchFamily="66" charset="0"/>
                  <a:ea typeface="+mn-ea"/>
                </a:rPr>
                <a:t>MAGING HANDA SA PAGSALAYSAY SA MAIKLING PANAHON ANG KUWENTO NG BIBLIA.</a:t>
              </a:r>
            </a:p>
          </p:txBody>
        </p:sp>
      </p:grpSp>
      <p:sp>
        <p:nvSpPr>
          <p:cNvPr id="577547" name="Rectangle 11"/>
          <p:cNvSpPr>
            <a:spLocks noChangeArrowheads="1"/>
          </p:cNvSpPr>
          <p:nvPr/>
        </p:nvSpPr>
        <p:spPr bwMode="auto">
          <a:xfrm>
            <a:off x="8178800" y="65278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03</a:t>
            </a:r>
          </a:p>
        </p:txBody>
      </p:sp>
      <p:sp>
        <p:nvSpPr>
          <p:cNvPr id="4105" name="Text Box 12"/>
          <p:cNvSpPr txBox="1">
            <a:spLocks noChangeArrowheads="1"/>
          </p:cNvSpPr>
          <p:nvPr/>
        </p:nvSpPr>
        <p:spPr bwMode="auto">
          <a:xfrm>
            <a:off x="8578850" y="64563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omic Sans MS" charset="0"/>
              </a:rPr>
              <a:t>1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7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7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7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77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77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823913" y="911225"/>
            <a:ext cx="7459662" cy="5006975"/>
          </a:xfrm>
          <a:prstGeom prst="rect">
            <a:avLst/>
          </a:prstGeom>
          <a:solidFill>
            <a:srgbClr val="00041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8815388" y="643096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>
              <a:solidFill>
                <a:schemeClr val="tx1"/>
              </a:solidFill>
              <a:latin typeface="Comic Sans MS" charset="0"/>
            </a:endParaRPr>
          </a:p>
        </p:txBody>
      </p:sp>
      <p:sp>
        <p:nvSpPr>
          <p:cNvPr id="578569" name="Text Box 9"/>
          <p:cNvSpPr txBox="1">
            <a:spLocks noChangeArrowheads="1"/>
          </p:cNvSpPr>
          <p:nvPr/>
        </p:nvSpPr>
        <p:spPr bwMode="auto">
          <a:xfrm>
            <a:off x="787400" y="1371600"/>
            <a:ext cx="7518400" cy="420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dirty="0">
                <a:solidFill>
                  <a:srgbClr val="FAFD00"/>
                </a:solidFill>
                <a:latin typeface="Comic Sans MS" pitchFamily="66" charset="0"/>
                <a:ea typeface="+mn-ea"/>
              </a:rPr>
              <a:t>ANO KAYA KUNG GAWIN SA LOOB LAMANG NG </a:t>
            </a:r>
            <a:r>
              <a:rPr lang="en-US" sz="5400" i="1" u="sng" dirty="0">
                <a:solidFill>
                  <a:srgbClr val="7AFEEE"/>
                </a:solidFill>
                <a:latin typeface="Comic Sans MS" pitchFamily="66" charset="0"/>
                <a:ea typeface="+mn-ea"/>
              </a:rPr>
              <a:t>LABING-DALAWANG</a:t>
            </a:r>
            <a:r>
              <a:rPr lang="en-US" sz="5400" dirty="0">
                <a:solidFill>
                  <a:srgbClr val="FAFD00"/>
                </a:solidFill>
                <a:latin typeface="Comic Sans MS" pitchFamily="66" charset="0"/>
                <a:ea typeface="+mn-ea"/>
              </a:rPr>
              <a:t> MINUTO?</a:t>
            </a:r>
          </a:p>
        </p:txBody>
      </p:sp>
      <p:sp>
        <p:nvSpPr>
          <p:cNvPr id="578570" name="Rectangle 10"/>
          <p:cNvSpPr>
            <a:spLocks noChangeArrowheads="1"/>
          </p:cNvSpPr>
          <p:nvPr/>
        </p:nvSpPr>
        <p:spPr bwMode="auto">
          <a:xfrm>
            <a:off x="8178800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04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823913" y="923925"/>
            <a:ext cx="7459662" cy="4994275"/>
          </a:xfrm>
          <a:prstGeom prst="rect">
            <a:avLst/>
          </a:prstGeom>
          <a:solidFill>
            <a:srgbClr val="00041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9593" name="Text Box 9"/>
          <p:cNvSpPr txBox="1">
            <a:spLocks noChangeArrowheads="1"/>
          </p:cNvSpPr>
          <p:nvPr/>
        </p:nvSpPr>
        <p:spPr bwMode="auto">
          <a:xfrm>
            <a:off x="1111250" y="1870075"/>
            <a:ext cx="6845300" cy="3146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4800" dirty="0">
                <a:solidFill>
                  <a:srgbClr val="FAFD00"/>
                </a:solidFill>
                <a:latin typeface="Comic Sans MS" pitchFamily="66" charset="0"/>
                <a:ea typeface="+mn-ea"/>
              </a:rPr>
              <a:t>HANDA KA NA BA?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4000" dirty="0">
                <a:solidFill>
                  <a:srgbClr val="FAFD00"/>
                </a:solidFill>
                <a:latin typeface="Comic Sans MS" pitchFamily="66" charset="0"/>
                <a:ea typeface="+mn-ea"/>
              </a:rPr>
              <a:t>(</a:t>
            </a:r>
            <a:r>
              <a:rPr lang="en-US" sz="4000" dirty="0" err="1">
                <a:solidFill>
                  <a:srgbClr val="FAFD00"/>
                </a:solidFill>
                <a:latin typeface="Comic Sans MS" pitchFamily="66" charset="0"/>
                <a:ea typeface="+mn-ea"/>
              </a:rPr>
              <a:t>Sundin</a:t>
            </a:r>
            <a:r>
              <a:rPr lang="en-US" sz="4000" dirty="0">
                <a:solidFill>
                  <a:srgbClr val="FAFD00"/>
                </a:solidFill>
                <a:latin typeface="Comic Sans MS" pitchFamily="66" charset="0"/>
                <a:ea typeface="+mn-ea"/>
              </a:rPr>
              <a:t> </a:t>
            </a:r>
            <a:r>
              <a:rPr lang="en-US" sz="4000" dirty="0" err="1">
                <a:solidFill>
                  <a:srgbClr val="FAFD00"/>
                </a:solidFill>
                <a:latin typeface="Comic Sans MS" pitchFamily="66" charset="0"/>
                <a:ea typeface="+mn-ea"/>
              </a:rPr>
              <a:t>ang</a:t>
            </a:r>
            <a:r>
              <a:rPr lang="en-US" sz="4000" dirty="0">
                <a:solidFill>
                  <a:srgbClr val="FAFD00"/>
                </a:solidFill>
                <a:latin typeface="Comic Sans MS" pitchFamily="66" charset="0"/>
                <a:ea typeface="+mn-ea"/>
              </a:rPr>
              <a:t> </a:t>
            </a:r>
            <a:r>
              <a:rPr lang="en-US" sz="4000" dirty="0" err="1">
                <a:solidFill>
                  <a:srgbClr val="FAFD00"/>
                </a:solidFill>
                <a:latin typeface="Comic Sans MS" pitchFamily="66" charset="0"/>
                <a:ea typeface="+mn-ea"/>
              </a:rPr>
              <a:t>inyong</a:t>
            </a:r>
            <a:r>
              <a:rPr lang="en-US" sz="4000" dirty="0">
                <a:solidFill>
                  <a:srgbClr val="FAFD00"/>
                </a:solidFill>
                <a:latin typeface="Comic Sans MS" pitchFamily="66" charset="0"/>
                <a:ea typeface="+mn-ea"/>
              </a:rPr>
              <a:t> </a:t>
            </a:r>
            <a:r>
              <a:rPr lang="en-US" sz="4000" dirty="0" err="1">
                <a:solidFill>
                  <a:srgbClr val="FAFD00"/>
                </a:solidFill>
                <a:latin typeface="Comic Sans MS" pitchFamily="66" charset="0"/>
                <a:ea typeface="+mn-ea"/>
              </a:rPr>
              <a:t>hanay</a:t>
            </a:r>
            <a:r>
              <a:rPr lang="en-US" sz="4000" dirty="0">
                <a:solidFill>
                  <a:srgbClr val="FAFD00"/>
                </a:solidFill>
                <a:latin typeface="Comic Sans MS" pitchFamily="66" charset="0"/>
                <a:ea typeface="+mn-ea"/>
              </a:rPr>
              <a:t> </a:t>
            </a:r>
            <a:r>
              <a:rPr lang="en-US" sz="4000" dirty="0" err="1">
                <a:solidFill>
                  <a:srgbClr val="FAFD00"/>
                </a:solidFill>
                <a:latin typeface="Comic Sans MS" pitchFamily="66" charset="0"/>
                <a:ea typeface="+mn-ea"/>
              </a:rPr>
              <a:t>sa</a:t>
            </a:r>
            <a:r>
              <a:rPr lang="en-US" sz="4000" dirty="0">
                <a:solidFill>
                  <a:srgbClr val="FAFD00"/>
                </a:solidFill>
                <a:latin typeface="Comic Sans MS" pitchFamily="66" charset="0"/>
                <a:ea typeface="+mn-ea"/>
              </a:rPr>
              <a:t> </a:t>
            </a:r>
            <a:r>
              <a:rPr lang="en-US" sz="4000" dirty="0" err="1">
                <a:solidFill>
                  <a:srgbClr val="FAFD00"/>
                </a:solidFill>
                <a:latin typeface="Comic Sans MS" pitchFamily="66" charset="0"/>
                <a:ea typeface="+mn-ea"/>
              </a:rPr>
              <a:t>Bibilya</a:t>
            </a:r>
            <a:r>
              <a:rPr lang="en-US" sz="4000" dirty="0">
                <a:solidFill>
                  <a:srgbClr val="FAFD00"/>
                </a:solidFill>
                <a:latin typeface="Comic Sans MS" pitchFamily="66" charset="0"/>
                <a:ea typeface="+mn-ea"/>
              </a:rPr>
              <a:t>.)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6000" dirty="0">
                <a:solidFill>
                  <a:srgbClr val="FAFD00"/>
                </a:solidFill>
                <a:latin typeface="Comic Sans MS" pitchFamily="66" charset="0"/>
                <a:ea typeface="+mn-ea"/>
              </a:rPr>
              <a:t> TARA NA!</a:t>
            </a:r>
          </a:p>
        </p:txBody>
      </p:sp>
      <p:sp>
        <p:nvSpPr>
          <p:cNvPr id="579594" name="Text Box 10"/>
          <p:cNvSpPr txBox="1">
            <a:spLocks noChangeArrowheads="1"/>
          </p:cNvSpPr>
          <p:nvPr/>
        </p:nvSpPr>
        <p:spPr bwMode="auto">
          <a:xfrm>
            <a:off x="701675" y="5646738"/>
            <a:ext cx="6054725" cy="514350"/>
          </a:xfrm>
          <a:prstGeom prst="rect">
            <a:avLst/>
          </a:prstGeom>
          <a:solidFill>
            <a:srgbClr val="4618C6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TULONG SA PAG-ARAL #04 </a:t>
            </a:r>
            <a:r>
              <a:rPr lang="en-US" sz="2400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0 </a:t>
            </a:r>
            <a:r>
              <a:rPr lang="en-US" sz="2400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#31</a:t>
            </a:r>
          </a:p>
        </p:txBody>
      </p:sp>
      <p:sp>
        <p:nvSpPr>
          <p:cNvPr id="579595" name="Rectangle 11"/>
          <p:cNvSpPr>
            <a:spLocks noChangeArrowheads="1"/>
          </p:cNvSpPr>
          <p:nvPr/>
        </p:nvSpPr>
        <p:spPr bwMode="auto">
          <a:xfrm>
            <a:off x="8178800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05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79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93" grpId="0"/>
      <p:bldP spid="579594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63"/>
          <p:cNvGrpSpPr>
            <a:grpSpLocks/>
          </p:cNvGrpSpPr>
          <p:nvPr/>
        </p:nvGrpSpPr>
        <p:grpSpPr bwMode="auto">
          <a:xfrm>
            <a:off x="379413" y="357188"/>
            <a:ext cx="8366125" cy="6110287"/>
            <a:chOff x="1" y="0"/>
            <a:chExt cx="5759" cy="4320"/>
          </a:xfrm>
        </p:grpSpPr>
        <p:sp>
          <p:nvSpPr>
            <p:cNvPr id="7213" name="Rectangle 64"/>
            <p:cNvSpPr>
              <a:spLocks noChangeArrowheads="1"/>
            </p:cNvSpPr>
            <p:nvPr/>
          </p:nvSpPr>
          <p:spPr bwMode="auto">
            <a:xfrm>
              <a:off x="1" y="0"/>
              <a:ext cx="5759" cy="4320"/>
            </a:xfrm>
            <a:prstGeom prst="rect">
              <a:avLst/>
            </a:prstGeom>
            <a:solidFill>
              <a:srgbClr val="0404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214" name="Group 65"/>
            <p:cNvGrpSpPr>
              <a:grpSpLocks/>
            </p:cNvGrpSpPr>
            <p:nvPr/>
          </p:nvGrpSpPr>
          <p:grpSpPr bwMode="auto">
            <a:xfrm>
              <a:off x="1972" y="626"/>
              <a:ext cx="1931" cy="2848"/>
              <a:chOff x="1972" y="626"/>
              <a:chExt cx="1931" cy="2848"/>
            </a:xfrm>
          </p:grpSpPr>
          <p:sp>
            <p:nvSpPr>
              <p:cNvPr id="530498" name="Rectangle 66"/>
              <p:cNvSpPr>
                <a:spLocks noChangeArrowheads="1"/>
              </p:cNvSpPr>
              <p:nvPr/>
            </p:nvSpPr>
            <p:spPr bwMode="auto">
              <a:xfrm>
                <a:off x="1972" y="869"/>
                <a:ext cx="1816" cy="2583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7" name="AutoShape 67"/>
              <p:cNvSpPr>
                <a:spLocks noChangeArrowheads="1"/>
              </p:cNvSpPr>
              <p:nvPr/>
            </p:nvSpPr>
            <p:spPr bwMode="auto">
              <a:xfrm>
                <a:off x="1972" y="628"/>
                <a:ext cx="1048" cy="664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8" name="Rectangle 68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288" cy="66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9" name="Rectangle 69"/>
              <p:cNvSpPr>
                <a:spLocks noChangeArrowheads="1"/>
              </p:cNvSpPr>
              <p:nvPr/>
            </p:nvSpPr>
            <p:spPr bwMode="auto">
              <a:xfrm>
                <a:off x="2006" y="626"/>
                <a:ext cx="1067" cy="2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2000">
                    <a:solidFill>
                      <a:schemeClr val="bg2"/>
                    </a:solidFill>
                    <a:latin typeface="Times" charset="0"/>
                  </a:rPr>
                  <a:t>CREATION</a:t>
                </a:r>
                <a:endParaRPr lang="en-US" sz="2400">
                  <a:solidFill>
                    <a:schemeClr val="accent2"/>
                  </a:solidFill>
                  <a:latin typeface="Times" charset="0"/>
                </a:endParaRPr>
              </a:p>
            </p:txBody>
          </p:sp>
          <p:sp>
            <p:nvSpPr>
              <p:cNvPr id="7220" name="Rectangle 70"/>
              <p:cNvSpPr>
                <a:spLocks noChangeArrowheads="1"/>
              </p:cNvSpPr>
              <p:nvPr/>
            </p:nvSpPr>
            <p:spPr bwMode="auto">
              <a:xfrm>
                <a:off x="1990" y="1022"/>
                <a:ext cx="1913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1" name="Line 71"/>
              <p:cNvSpPr>
                <a:spLocks noChangeShapeType="1"/>
              </p:cNvSpPr>
              <p:nvPr/>
            </p:nvSpPr>
            <p:spPr bwMode="auto">
              <a:xfrm>
                <a:off x="2106" y="2447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2" name="Line 72"/>
              <p:cNvSpPr>
                <a:spLocks noChangeShapeType="1"/>
              </p:cNvSpPr>
              <p:nvPr/>
            </p:nvSpPr>
            <p:spPr bwMode="auto">
              <a:xfrm>
                <a:off x="2127" y="273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3" name="Line 73"/>
              <p:cNvSpPr>
                <a:spLocks noChangeShapeType="1"/>
              </p:cNvSpPr>
              <p:nvPr/>
            </p:nvSpPr>
            <p:spPr bwMode="auto">
              <a:xfrm>
                <a:off x="2127" y="303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4" name="Line 74"/>
              <p:cNvSpPr>
                <a:spLocks noChangeShapeType="1"/>
              </p:cNvSpPr>
              <p:nvPr/>
            </p:nvSpPr>
            <p:spPr bwMode="auto">
              <a:xfrm>
                <a:off x="2106" y="216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5" name="Line 75"/>
              <p:cNvSpPr>
                <a:spLocks noChangeShapeType="1"/>
              </p:cNvSpPr>
              <p:nvPr/>
            </p:nvSpPr>
            <p:spPr bwMode="auto">
              <a:xfrm>
                <a:off x="2106" y="1871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6" name="Line 76"/>
              <p:cNvSpPr>
                <a:spLocks noChangeShapeType="1"/>
              </p:cNvSpPr>
              <p:nvPr/>
            </p:nvSpPr>
            <p:spPr bwMode="auto">
              <a:xfrm>
                <a:off x="2095" y="158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7" name="Line 77"/>
              <p:cNvSpPr>
                <a:spLocks noChangeShapeType="1"/>
              </p:cNvSpPr>
              <p:nvPr/>
            </p:nvSpPr>
            <p:spPr bwMode="auto">
              <a:xfrm>
                <a:off x="2106" y="127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8" name="Line 78"/>
              <p:cNvSpPr>
                <a:spLocks noChangeShapeType="1"/>
              </p:cNvSpPr>
              <p:nvPr/>
            </p:nvSpPr>
            <p:spPr bwMode="auto">
              <a:xfrm>
                <a:off x="1976" y="688"/>
                <a:ext cx="0" cy="278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9" name="Line 79"/>
              <p:cNvSpPr>
                <a:spLocks noChangeShapeType="1"/>
              </p:cNvSpPr>
              <p:nvPr/>
            </p:nvSpPr>
            <p:spPr bwMode="auto">
              <a:xfrm>
                <a:off x="3800" y="858"/>
                <a:ext cx="0" cy="2584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0" name="Line 80"/>
              <p:cNvSpPr>
                <a:spLocks noChangeShapeType="1"/>
              </p:cNvSpPr>
              <p:nvPr/>
            </p:nvSpPr>
            <p:spPr bwMode="auto">
              <a:xfrm>
                <a:off x="2051" y="626"/>
                <a:ext cx="901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1" name="Line 81"/>
              <p:cNvSpPr>
                <a:spLocks noChangeShapeType="1"/>
              </p:cNvSpPr>
              <p:nvPr/>
            </p:nvSpPr>
            <p:spPr bwMode="auto">
              <a:xfrm>
                <a:off x="3034" y="869"/>
                <a:ext cx="745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2" name="Line 82"/>
              <p:cNvSpPr>
                <a:spLocks noChangeShapeType="1"/>
              </p:cNvSpPr>
              <p:nvPr/>
            </p:nvSpPr>
            <p:spPr bwMode="auto">
              <a:xfrm>
                <a:off x="3015" y="673"/>
                <a:ext cx="0" cy="193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7215" name="Picture 83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11"/>
            <a:stretch>
              <a:fillRect/>
            </a:stretch>
          </p:blipFill>
          <p:spPr bwMode="auto">
            <a:xfrm>
              <a:off x="275" y="24"/>
              <a:ext cx="4776" cy="4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0516" name="Rectangle 84"/>
          <p:cNvSpPr>
            <a:spLocks noChangeArrowheads="1"/>
          </p:cNvSpPr>
          <p:nvPr/>
        </p:nvSpPr>
        <p:spPr bwMode="auto">
          <a:xfrm>
            <a:off x="414338" y="360363"/>
            <a:ext cx="8262937" cy="6081712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86" name="AutoShape 54"/>
          <p:cNvSpPr>
            <a:spLocks noChangeArrowheads="1"/>
          </p:cNvSpPr>
          <p:nvPr/>
        </p:nvSpPr>
        <p:spPr bwMode="auto">
          <a:xfrm>
            <a:off x="25844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87" name="Rectangle 55"/>
          <p:cNvSpPr>
            <a:spLocks noChangeArrowheads="1"/>
          </p:cNvSpPr>
          <p:nvPr/>
        </p:nvSpPr>
        <p:spPr bwMode="auto">
          <a:xfrm>
            <a:off x="2578100" y="1384300"/>
            <a:ext cx="2901950" cy="37084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Rectangle 5"/>
          <p:cNvSpPr>
            <a:spLocks noChangeArrowheads="1"/>
          </p:cNvSpPr>
          <p:nvPr/>
        </p:nvSpPr>
        <p:spPr bwMode="auto">
          <a:xfrm>
            <a:off x="2538413" y="976313"/>
            <a:ext cx="18954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PAGLIKHA</a:t>
            </a:r>
          </a:p>
        </p:txBody>
      </p:sp>
      <p:sp>
        <p:nvSpPr>
          <p:cNvPr id="7175" name="Rectangle 6"/>
          <p:cNvSpPr>
            <a:spLocks noChangeArrowheads="1"/>
          </p:cNvSpPr>
          <p:nvPr/>
        </p:nvSpPr>
        <p:spPr bwMode="auto">
          <a:xfrm>
            <a:off x="2536825" y="1614488"/>
            <a:ext cx="34242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Rectangle 7"/>
          <p:cNvSpPr>
            <a:spLocks noChangeArrowheads="1"/>
          </p:cNvSpPr>
          <p:nvPr/>
        </p:nvSpPr>
        <p:spPr bwMode="auto">
          <a:xfrm>
            <a:off x="2587625" y="1622425"/>
            <a:ext cx="3036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27717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>
            <a:off x="28051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2805113" y="4810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>
            <a:off x="27717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>
            <a:off x="27717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>
            <a:off x="27543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>
            <a:off x="27717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51" name="Rectangle 19"/>
          <p:cNvSpPr>
            <a:spLocks noChangeArrowheads="1"/>
          </p:cNvSpPr>
          <p:nvPr/>
        </p:nvSpPr>
        <p:spPr bwMode="auto">
          <a:xfrm>
            <a:off x="3395663" y="4359275"/>
            <a:ext cx="11684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>
                <a:solidFill>
                  <a:schemeClr val="accent2"/>
                </a:solidFill>
              </a:rPr>
              <a:t>TORE</a:t>
            </a:r>
          </a:p>
        </p:txBody>
      </p:sp>
      <p:sp>
        <p:nvSpPr>
          <p:cNvPr id="530452" name="Text Box 20"/>
          <p:cNvSpPr txBox="1">
            <a:spLocks noChangeArrowheads="1"/>
          </p:cNvSpPr>
          <p:nvPr/>
        </p:nvSpPr>
        <p:spPr bwMode="auto">
          <a:xfrm>
            <a:off x="5529263" y="4400550"/>
            <a:ext cx="2921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tx1"/>
                </a:solidFill>
                <a:ea typeface="+mn-ea"/>
              </a:rPr>
              <a:t>(Pgm #2: Babel)</a:t>
            </a:r>
          </a:p>
        </p:txBody>
      </p:sp>
      <p:sp>
        <p:nvSpPr>
          <p:cNvPr id="530454" name="Rectangle 22"/>
          <p:cNvSpPr>
            <a:spLocks noChangeArrowheads="1"/>
          </p:cNvSpPr>
          <p:nvPr/>
        </p:nvSpPr>
        <p:spPr bwMode="auto">
          <a:xfrm>
            <a:off x="2506663" y="2979738"/>
            <a:ext cx="2986087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800">
                <a:solidFill>
                  <a:schemeClr val="accent2"/>
                </a:solidFill>
              </a:rPr>
              <a:t>Unang PAMILYA</a:t>
            </a:r>
          </a:p>
        </p:txBody>
      </p:sp>
      <p:sp>
        <p:nvSpPr>
          <p:cNvPr id="530455" name="Text Box 23"/>
          <p:cNvSpPr txBox="1">
            <a:spLocks noChangeArrowheads="1"/>
          </p:cNvSpPr>
          <p:nvPr/>
        </p:nvSpPr>
        <p:spPr bwMode="auto">
          <a:xfrm>
            <a:off x="5541963" y="3001963"/>
            <a:ext cx="22621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ea typeface="+mn-ea"/>
              </a:rPr>
              <a:t>(</a:t>
            </a:r>
            <a:r>
              <a:rPr lang="en-US" sz="2400" dirty="0" err="1">
                <a:solidFill>
                  <a:schemeClr val="tx1"/>
                </a:solidFill>
                <a:ea typeface="+mn-ea"/>
              </a:rPr>
              <a:t>Pagtatalo</a:t>
            </a:r>
            <a:r>
              <a:rPr lang="en-US" sz="2400" dirty="0">
                <a:solidFill>
                  <a:schemeClr val="tx1"/>
                </a:solidFill>
                <a:ea typeface="+mn-ea"/>
              </a:rPr>
              <a:t>)</a:t>
            </a:r>
          </a:p>
        </p:txBody>
      </p:sp>
      <p:sp>
        <p:nvSpPr>
          <p:cNvPr id="530457" name="Rectangle 25"/>
          <p:cNvSpPr>
            <a:spLocks noChangeArrowheads="1"/>
          </p:cNvSpPr>
          <p:nvPr/>
        </p:nvSpPr>
        <p:spPr bwMode="auto">
          <a:xfrm>
            <a:off x="2584450" y="2530475"/>
            <a:ext cx="283368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</a:rPr>
              <a:t>Unang EBANGHELYO</a:t>
            </a:r>
          </a:p>
        </p:txBody>
      </p:sp>
      <p:sp>
        <p:nvSpPr>
          <p:cNvPr id="530458" name="Text Box 26"/>
          <p:cNvSpPr txBox="1">
            <a:spLocks noChangeArrowheads="1"/>
          </p:cNvSpPr>
          <p:nvPr/>
        </p:nvSpPr>
        <p:spPr bwMode="auto">
          <a:xfrm>
            <a:off x="5535613" y="2540000"/>
            <a:ext cx="21986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ea typeface="+mn-ea"/>
              </a:rPr>
              <a:t>(</a:t>
            </a:r>
            <a:r>
              <a:rPr lang="en-US" sz="2400" dirty="0" err="1">
                <a:solidFill>
                  <a:schemeClr val="tx1"/>
                </a:solidFill>
                <a:ea typeface="+mn-ea"/>
              </a:rPr>
              <a:t>Manunubos</a:t>
            </a:r>
            <a:r>
              <a:rPr lang="en-US" sz="2400" dirty="0">
                <a:solidFill>
                  <a:schemeClr val="tx1"/>
                </a:solidFill>
                <a:ea typeface="+mn-ea"/>
              </a:rPr>
              <a:t>)</a:t>
            </a:r>
          </a:p>
        </p:txBody>
      </p:sp>
      <p:sp>
        <p:nvSpPr>
          <p:cNvPr id="530460" name="Rectangle 28"/>
          <p:cNvSpPr>
            <a:spLocks noChangeArrowheads="1"/>
          </p:cNvSpPr>
          <p:nvPr/>
        </p:nvSpPr>
        <p:spPr bwMode="auto">
          <a:xfrm>
            <a:off x="2657475" y="2071688"/>
            <a:ext cx="26495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</a:rPr>
              <a:t>Unang KASALANAN</a:t>
            </a:r>
          </a:p>
        </p:txBody>
      </p:sp>
      <p:sp>
        <p:nvSpPr>
          <p:cNvPr id="530461" name="Text Box 29"/>
          <p:cNvSpPr txBox="1">
            <a:spLocks noChangeArrowheads="1"/>
          </p:cNvSpPr>
          <p:nvPr/>
        </p:nvSpPr>
        <p:spPr bwMode="auto">
          <a:xfrm>
            <a:off x="5530850" y="2070100"/>
            <a:ext cx="32321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chemeClr val="tx1"/>
                </a:solidFill>
                <a:ea typeface="+mn-ea"/>
              </a:rPr>
              <a:t>(</a:t>
            </a:r>
            <a:r>
              <a:rPr lang="en-US" sz="1800" dirty="0" err="1">
                <a:solidFill>
                  <a:schemeClr val="tx1"/>
                </a:solidFill>
                <a:ea typeface="+mn-ea"/>
              </a:rPr>
              <a:t>Bigo</a:t>
            </a:r>
            <a:r>
              <a:rPr lang="en-US" sz="1800" dirty="0">
                <a:solidFill>
                  <a:schemeClr val="tx1"/>
                </a:solidFill>
                <a:ea typeface="+mn-ea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+mn-ea"/>
              </a:rPr>
              <a:t>sa</a:t>
            </a:r>
            <a:r>
              <a:rPr lang="en-US" sz="1800" dirty="0">
                <a:solidFill>
                  <a:schemeClr val="tx1"/>
                </a:solidFill>
                <a:ea typeface="+mn-ea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+mn-ea"/>
              </a:rPr>
              <a:t>pagtama</a:t>
            </a:r>
            <a:r>
              <a:rPr lang="en-US" sz="1800" dirty="0">
                <a:solidFill>
                  <a:schemeClr val="tx1"/>
                </a:solidFill>
                <a:ea typeface="+mn-ea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+mn-ea"/>
              </a:rPr>
              <a:t>sa</a:t>
            </a:r>
            <a:r>
              <a:rPr lang="en-US" sz="1800" dirty="0">
                <a:solidFill>
                  <a:schemeClr val="tx1"/>
                </a:solidFill>
                <a:ea typeface="+mn-ea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+mn-ea"/>
              </a:rPr>
              <a:t>marka</a:t>
            </a:r>
            <a:r>
              <a:rPr lang="en-US" sz="1800" dirty="0">
                <a:solidFill>
                  <a:schemeClr val="tx1"/>
                </a:solidFill>
                <a:ea typeface="+mn-ea"/>
              </a:rPr>
              <a:t>)</a:t>
            </a:r>
          </a:p>
        </p:txBody>
      </p:sp>
      <p:sp>
        <p:nvSpPr>
          <p:cNvPr id="530463" name="Rectangle 31"/>
          <p:cNvSpPr>
            <a:spLocks noChangeArrowheads="1"/>
          </p:cNvSpPr>
          <p:nvPr/>
        </p:nvSpPr>
        <p:spPr bwMode="auto">
          <a:xfrm>
            <a:off x="2460625" y="1609725"/>
            <a:ext cx="31273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1800">
                <a:solidFill>
                  <a:schemeClr val="accent2"/>
                </a:solidFill>
              </a:rPr>
              <a:t>Unang LALAKE AT BABAE</a:t>
            </a:r>
          </a:p>
        </p:txBody>
      </p:sp>
      <p:sp>
        <p:nvSpPr>
          <p:cNvPr id="530464" name="Text Box 32"/>
          <p:cNvSpPr txBox="1">
            <a:spLocks noChangeArrowheads="1"/>
          </p:cNvSpPr>
          <p:nvPr/>
        </p:nvSpPr>
        <p:spPr bwMode="auto">
          <a:xfrm>
            <a:off x="5530850" y="1625600"/>
            <a:ext cx="21272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ea typeface="+mn-ea"/>
              </a:rPr>
              <a:t>(</a:t>
            </a:r>
            <a:r>
              <a:rPr lang="en-US" sz="2400" dirty="0" err="1">
                <a:solidFill>
                  <a:schemeClr val="tx1"/>
                </a:solidFill>
                <a:ea typeface="+mn-ea"/>
              </a:rPr>
              <a:t>Kasakdalan</a:t>
            </a:r>
            <a:r>
              <a:rPr lang="en-US" sz="2400" dirty="0">
                <a:solidFill>
                  <a:schemeClr val="tx1"/>
                </a:solidFill>
                <a:ea typeface="+mn-ea"/>
              </a:rPr>
              <a:t>)</a:t>
            </a:r>
          </a:p>
        </p:txBody>
      </p:sp>
      <p:sp>
        <p:nvSpPr>
          <p:cNvPr id="530466" name="Rectangle 34"/>
          <p:cNvSpPr>
            <a:spLocks noChangeArrowheads="1"/>
          </p:cNvSpPr>
          <p:nvPr/>
        </p:nvSpPr>
        <p:spPr bwMode="auto">
          <a:xfrm>
            <a:off x="2595563" y="3444875"/>
            <a:ext cx="29067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chemeClr val="accent2"/>
                </a:solidFill>
              </a:rPr>
              <a:t>Unang PAGPATAY</a:t>
            </a:r>
          </a:p>
        </p:txBody>
      </p:sp>
      <p:sp>
        <p:nvSpPr>
          <p:cNvPr id="530467" name="Text Box 35"/>
          <p:cNvSpPr txBox="1">
            <a:spLocks noChangeArrowheads="1"/>
          </p:cNvSpPr>
          <p:nvPr/>
        </p:nvSpPr>
        <p:spPr bwMode="auto">
          <a:xfrm>
            <a:off x="5535613" y="3454400"/>
            <a:ext cx="3113087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dirty="0">
                <a:solidFill>
                  <a:schemeClr val="tx1"/>
                </a:solidFill>
                <a:ea typeface="+mn-ea"/>
              </a:rPr>
              <a:t>(</a:t>
            </a:r>
            <a:r>
              <a:rPr lang="en-US" sz="1800" dirty="0" err="1">
                <a:solidFill>
                  <a:schemeClr val="tx1"/>
                </a:solidFill>
                <a:ea typeface="+mn-ea"/>
              </a:rPr>
              <a:t>Pinakagrabeng</a:t>
            </a:r>
            <a:r>
              <a:rPr lang="en-US" sz="1800" dirty="0">
                <a:solidFill>
                  <a:schemeClr val="tx1"/>
                </a:solidFill>
                <a:ea typeface="+mn-ea"/>
              </a:rPr>
              <a:t> </a:t>
            </a:r>
            <a:r>
              <a:rPr lang="en-US" sz="1800" dirty="0" err="1">
                <a:solidFill>
                  <a:schemeClr val="tx1"/>
                </a:solidFill>
                <a:ea typeface="+mn-ea"/>
              </a:rPr>
              <a:t>Sala</a:t>
            </a:r>
            <a:r>
              <a:rPr lang="en-US" sz="1800" dirty="0">
                <a:solidFill>
                  <a:schemeClr val="tx1"/>
                </a:solidFill>
                <a:ea typeface="+mn-ea"/>
              </a:rPr>
              <a:t>)</a:t>
            </a:r>
          </a:p>
        </p:txBody>
      </p:sp>
      <p:sp>
        <p:nvSpPr>
          <p:cNvPr id="530469" name="Text Box 37"/>
          <p:cNvSpPr txBox="1">
            <a:spLocks noChangeArrowheads="1"/>
          </p:cNvSpPr>
          <p:nvPr/>
        </p:nvSpPr>
        <p:spPr bwMode="auto">
          <a:xfrm>
            <a:off x="5538788" y="3943350"/>
            <a:ext cx="25193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tx1"/>
                </a:solidFill>
                <a:ea typeface="+mn-ea"/>
              </a:rPr>
              <a:t>(</a:t>
            </a:r>
            <a:r>
              <a:rPr lang="en-US" sz="2400" dirty="0" err="1">
                <a:solidFill>
                  <a:schemeClr val="tx1"/>
                </a:solidFill>
                <a:ea typeface="+mn-ea"/>
              </a:rPr>
              <a:t>Pgm</a:t>
            </a:r>
            <a:r>
              <a:rPr lang="en-US" sz="2400" dirty="0">
                <a:solidFill>
                  <a:schemeClr val="tx1"/>
                </a:solidFill>
                <a:ea typeface="+mn-ea"/>
              </a:rPr>
              <a:t> #1: </a:t>
            </a:r>
            <a:r>
              <a:rPr lang="en-US" sz="2400" dirty="0" err="1">
                <a:solidFill>
                  <a:schemeClr val="tx1"/>
                </a:solidFill>
                <a:ea typeface="+mn-ea"/>
              </a:rPr>
              <a:t>Noe</a:t>
            </a:r>
            <a:r>
              <a:rPr lang="en-US" sz="2400" dirty="0">
                <a:solidFill>
                  <a:schemeClr val="tx1"/>
                </a:solidFill>
                <a:ea typeface="+mn-ea"/>
              </a:rPr>
              <a:t>)</a:t>
            </a:r>
          </a:p>
        </p:txBody>
      </p:sp>
      <p:sp>
        <p:nvSpPr>
          <p:cNvPr id="530470" name="Rectangle 38"/>
          <p:cNvSpPr>
            <a:spLocks noChangeArrowheads="1"/>
          </p:cNvSpPr>
          <p:nvPr/>
        </p:nvSpPr>
        <p:spPr bwMode="auto">
          <a:xfrm>
            <a:off x="2714625" y="3960813"/>
            <a:ext cx="25368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</a:rPr>
              <a:t>BAHA/BAHAGHARI</a:t>
            </a:r>
          </a:p>
        </p:txBody>
      </p:sp>
      <p:sp>
        <p:nvSpPr>
          <p:cNvPr id="530479" name="Text Box 47"/>
          <p:cNvSpPr txBox="1">
            <a:spLocks noChangeArrowheads="1"/>
          </p:cNvSpPr>
          <p:nvPr/>
        </p:nvSpPr>
        <p:spPr bwMode="auto">
          <a:xfrm>
            <a:off x="1790700" y="0"/>
            <a:ext cx="38608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Genesis 1 </a:t>
            </a:r>
            <a:r>
              <a:rPr lang="en-US" sz="1200" dirty="0" err="1">
                <a:solidFill>
                  <a:srgbClr val="FFFF00"/>
                </a:solidFill>
                <a:latin typeface="Comic Sans MS" pitchFamily="66" charset="0"/>
                <a:ea typeface="+mn-ea"/>
              </a:rPr>
              <a:t>hanggang</a:t>
            </a:r>
            <a:r>
              <a:rPr lang="en-US" sz="1200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 11</a:t>
            </a:r>
          </a:p>
        </p:txBody>
      </p:sp>
      <p:sp>
        <p:nvSpPr>
          <p:cNvPr id="530490" name="Rectangle 58"/>
          <p:cNvSpPr>
            <a:spLocks noChangeArrowheads="1"/>
          </p:cNvSpPr>
          <p:nvPr/>
        </p:nvSpPr>
        <p:spPr bwMode="auto">
          <a:xfrm>
            <a:off x="8183563" y="652780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06</a:t>
            </a:r>
          </a:p>
        </p:txBody>
      </p:sp>
      <p:sp>
        <p:nvSpPr>
          <p:cNvPr id="7200" name="Text Box 59"/>
          <p:cNvSpPr txBox="1">
            <a:spLocks noChangeArrowheads="1"/>
          </p:cNvSpPr>
          <p:nvPr/>
        </p:nvSpPr>
        <p:spPr bwMode="auto">
          <a:xfrm>
            <a:off x="6865938" y="6184900"/>
            <a:ext cx="1631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7201" name="Rectangle 61"/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202" name="Group 62"/>
          <p:cNvGrpSpPr>
            <a:grpSpLocks/>
          </p:cNvGrpSpPr>
          <p:nvPr/>
        </p:nvGrpSpPr>
        <p:grpSpPr bwMode="auto">
          <a:xfrm>
            <a:off x="152400" y="2305050"/>
            <a:ext cx="2166938" cy="1028700"/>
            <a:chOff x="96" y="1452"/>
            <a:chExt cx="1365" cy="648"/>
          </a:xfrm>
        </p:grpSpPr>
        <p:sp>
          <p:nvSpPr>
            <p:cNvPr id="7206" name="Rectangle 39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472" name="Rectangle 40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7208" name="Rectangle 41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09" name="AutoShape 42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0" name="Rectangle 43"/>
            <p:cNvSpPr>
              <a:spLocks noChangeArrowheads="1"/>
            </p:cNvSpPr>
            <p:nvPr/>
          </p:nvSpPr>
          <p:spPr bwMode="auto">
            <a:xfrm>
              <a:off x="115" y="1665"/>
              <a:ext cx="977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0476" name="Rectangle 44"/>
            <p:cNvSpPr>
              <a:spLocks noChangeArrowheads="1"/>
            </p:cNvSpPr>
            <p:nvPr/>
          </p:nvSpPr>
          <p:spPr bwMode="auto">
            <a:xfrm>
              <a:off x="117" y="1463"/>
              <a:ext cx="58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PAGLIKHA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7212" name="Line 45"/>
            <p:cNvSpPr>
              <a:spLocks noChangeShapeType="1"/>
            </p:cNvSpPr>
            <p:nvPr/>
          </p:nvSpPr>
          <p:spPr bwMode="auto">
            <a:xfrm>
              <a:off x="893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0518" name="Rectangle 86"/>
          <p:cNvSpPr>
            <a:spLocks noChangeArrowheads="1"/>
          </p:cNvSpPr>
          <p:nvPr/>
        </p:nvSpPr>
        <p:spPr bwMode="auto">
          <a:xfrm>
            <a:off x="4230688" y="1030288"/>
            <a:ext cx="416401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6796" dir="1593903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Ang panahon bago kay Abraham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30519" name="Text Box 87"/>
          <p:cNvSpPr txBox="1">
            <a:spLocks noChangeArrowheads="1"/>
          </p:cNvSpPr>
          <p:nvPr/>
        </p:nvSpPr>
        <p:spPr bwMode="auto">
          <a:xfrm>
            <a:off x="511175" y="496888"/>
            <a:ext cx="18002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6000">
                <a:solidFill>
                  <a:schemeClr val="tx1"/>
                </a:solidFill>
              </a:rPr>
              <a:t>5+2</a:t>
            </a:r>
          </a:p>
        </p:txBody>
      </p:sp>
      <p:sp>
        <p:nvSpPr>
          <p:cNvPr id="7205" name="Text Box 57"/>
          <p:cNvSpPr txBox="1">
            <a:spLocks noChangeArrowheads="1"/>
          </p:cNvSpPr>
          <p:nvPr/>
        </p:nvSpPr>
        <p:spPr bwMode="auto">
          <a:xfrm>
            <a:off x="8578850" y="64563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omic Sans MS" charset="0"/>
              </a:rPr>
              <a:t>9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3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516" grpId="0" animBg="1"/>
      <p:bldP spid="530451" grpId="0" autoUpdateAnimBg="0"/>
      <p:bldP spid="530452" grpId="0" autoUpdateAnimBg="0"/>
      <p:bldP spid="530454" grpId="0" autoUpdateAnimBg="0"/>
      <p:bldP spid="530455" grpId="0" autoUpdateAnimBg="0"/>
      <p:bldP spid="530457" grpId="0" autoUpdateAnimBg="0"/>
      <p:bldP spid="530458" grpId="0" autoUpdateAnimBg="0"/>
      <p:bldP spid="530460" grpId="0" autoUpdateAnimBg="0"/>
      <p:bldP spid="530461" grpId="0" autoUpdateAnimBg="0"/>
      <p:bldP spid="530463" grpId="0" autoUpdateAnimBg="0"/>
      <p:bldP spid="530464" grpId="0" autoUpdateAnimBg="0"/>
      <p:bldP spid="530466" grpId="0" autoUpdateAnimBg="0"/>
      <p:bldP spid="530467" grpId="0" autoUpdateAnimBg="0"/>
      <p:bldP spid="530469" grpId="0" autoUpdateAnimBg="0"/>
      <p:bldP spid="530470" grpId="0" autoUpdateAnimBg="0"/>
      <p:bldP spid="530518" grpId="0" autoUpdateAnimBg="0"/>
      <p:bldP spid="530519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7"/>
          <a:stretch>
            <a:fillRect/>
          </a:stretch>
        </p:blipFill>
        <p:spPr bwMode="auto">
          <a:xfrm>
            <a:off x="414338" y="339725"/>
            <a:ext cx="8310562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2179" name="AutoShape 3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0" name="Rectangle 4"/>
          <p:cNvSpPr>
            <a:spLocks noChangeArrowheads="1"/>
          </p:cNvSpPr>
          <p:nvPr/>
        </p:nvSpPr>
        <p:spPr bwMode="auto">
          <a:xfrm>
            <a:off x="3149600" y="1384300"/>
            <a:ext cx="2901950" cy="2798763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3117850" y="965200"/>
            <a:ext cx="17557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ABRAHAM</a:t>
            </a:r>
          </a:p>
        </p:txBody>
      </p:sp>
      <p:sp>
        <p:nvSpPr>
          <p:cNvPr id="562182" name="Rectangle 6"/>
          <p:cNvSpPr>
            <a:spLocks noChangeArrowheads="1"/>
          </p:cNvSpPr>
          <p:nvPr/>
        </p:nvSpPr>
        <p:spPr bwMode="auto">
          <a:xfrm>
            <a:off x="4802188" y="1017588"/>
            <a:ext cx="24987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56796" dir="1593903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ca. 2000 B.C.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62183" name="Rectangle 7"/>
          <p:cNvSpPr>
            <a:spLocks noChangeArrowheads="1"/>
          </p:cNvSpPr>
          <p:nvPr/>
        </p:nvSpPr>
        <p:spPr bwMode="auto">
          <a:xfrm>
            <a:off x="3621088" y="1577975"/>
            <a:ext cx="193833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THE CALL</a:t>
            </a:r>
          </a:p>
        </p:txBody>
      </p:sp>
      <p:sp>
        <p:nvSpPr>
          <p:cNvPr id="562184" name="Rectangle 8"/>
          <p:cNvSpPr>
            <a:spLocks noChangeArrowheads="1"/>
          </p:cNvSpPr>
          <p:nvPr/>
        </p:nvSpPr>
        <p:spPr bwMode="auto">
          <a:xfrm>
            <a:off x="3821113" y="2057400"/>
            <a:ext cx="15430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L - B - B</a:t>
            </a:r>
          </a:p>
        </p:txBody>
      </p:sp>
      <p:sp>
        <p:nvSpPr>
          <p:cNvPr id="562185" name="Rectangle 9"/>
          <p:cNvSpPr>
            <a:spLocks noChangeArrowheads="1"/>
          </p:cNvSpPr>
          <p:nvPr/>
        </p:nvSpPr>
        <p:spPr bwMode="auto">
          <a:xfrm>
            <a:off x="4195763" y="2486025"/>
            <a:ext cx="14462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>
                <a:solidFill>
                  <a:schemeClr val="accent2"/>
                </a:solidFill>
              </a:rPr>
              <a:t>I - I      </a:t>
            </a:r>
          </a:p>
        </p:txBody>
      </p:sp>
      <p:sp>
        <p:nvSpPr>
          <p:cNvPr id="562186" name="Rectangle 10"/>
          <p:cNvSpPr>
            <a:spLocks noChangeArrowheads="1"/>
          </p:cNvSpPr>
          <p:nvPr/>
        </p:nvSpPr>
        <p:spPr bwMode="auto">
          <a:xfrm>
            <a:off x="4060825" y="2930525"/>
            <a:ext cx="10398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>
                <a:solidFill>
                  <a:schemeClr val="accent2"/>
                </a:solidFill>
              </a:rPr>
              <a:t>J - E</a:t>
            </a:r>
          </a:p>
        </p:txBody>
      </p:sp>
      <p:sp>
        <p:nvSpPr>
          <p:cNvPr id="562188" name="Rectangle 12"/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89" name="Rectangle 13"/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800" b="0">
                <a:solidFill>
                  <a:schemeClr val="tx2"/>
                </a:solidFill>
                <a:latin typeface="Times" charset="0"/>
              </a:rPr>
              <a:t>7</a:t>
            </a:r>
          </a:p>
        </p:txBody>
      </p:sp>
      <p:sp>
        <p:nvSpPr>
          <p:cNvPr id="562190" name="Line 14"/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SG">
              <a:ea typeface="+mn-ea"/>
            </a:endParaRPr>
          </a:p>
        </p:txBody>
      </p:sp>
      <p:sp>
        <p:nvSpPr>
          <p:cNvPr id="562194" name="Rectangle 18"/>
          <p:cNvSpPr>
            <a:spLocks noChangeArrowheads="1"/>
          </p:cNvSpPr>
          <p:nvPr/>
        </p:nvSpPr>
        <p:spPr bwMode="auto">
          <a:xfrm>
            <a:off x="4246563" y="3403600"/>
            <a:ext cx="13112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3200">
                <a:solidFill>
                  <a:schemeClr val="accent2"/>
                </a:solidFill>
              </a:rPr>
              <a:t>12      </a:t>
            </a:r>
          </a:p>
        </p:txBody>
      </p:sp>
      <p:sp>
        <p:nvSpPr>
          <p:cNvPr id="562195" name="Text Box 19"/>
          <p:cNvSpPr txBox="1">
            <a:spLocks noChangeArrowheads="1"/>
          </p:cNvSpPr>
          <p:nvPr/>
        </p:nvSpPr>
        <p:spPr bwMode="auto">
          <a:xfrm>
            <a:off x="1790700" y="0"/>
            <a:ext cx="38608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Genesis 12 </a:t>
            </a:r>
            <a:r>
              <a:rPr lang="en-US" sz="1200" dirty="0" err="1">
                <a:solidFill>
                  <a:srgbClr val="FFFF00"/>
                </a:solidFill>
                <a:latin typeface="Comic Sans MS" pitchFamily="66" charset="0"/>
                <a:ea typeface="+mn-ea"/>
              </a:rPr>
              <a:t>hanggang</a:t>
            </a:r>
            <a:r>
              <a:rPr lang="en-US" sz="1200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 36</a:t>
            </a:r>
          </a:p>
        </p:txBody>
      </p:sp>
      <p:sp>
        <p:nvSpPr>
          <p:cNvPr id="8208" name="Line 20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9" name="Line 21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0" name="Line 22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1" name="Line 23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2" name="Line 24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13" name="Text Box 25"/>
          <p:cNvSpPr txBox="1">
            <a:spLocks noChangeArrowheads="1"/>
          </p:cNvSpPr>
          <p:nvPr/>
        </p:nvSpPr>
        <p:spPr bwMode="auto">
          <a:xfrm>
            <a:off x="8718550" y="104775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562203" name="Rectangle 27"/>
          <p:cNvSpPr>
            <a:spLocks noChangeArrowheads="1"/>
          </p:cNvSpPr>
          <p:nvPr/>
        </p:nvSpPr>
        <p:spPr bwMode="auto">
          <a:xfrm>
            <a:off x="81803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07</a:t>
            </a:r>
          </a:p>
        </p:txBody>
      </p:sp>
      <p:sp>
        <p:nvSpPr>
          <p:cNvPr id="8215" name="Text Box 28"/>
          <p:cNvSpPr txBox="1">
            <a:spLocks noChangeArrowheads="1"/>
          </p:cNvSpPr>
          <p:nvPr/>
        </p:nvSpPr>
        <p:spPr bwMode="auto">
          <a:xfrm>
            <a:off x="6865938" y="6184900"/>
            <a:ext cx="1631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8216" name="Rectangle 29"/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217" name="Group 30"/>
          <p:cNvGrpSpPr>
            <a:grpSpLocks/>
          </p:cNvGrpSpPr>
          <p:nvPr/>
        </p:nvGrpSpPr>
        <p:grpSpPr bwMode="auto">
          <a:xfrm>
            <a:off x="152400" y="2305050"/>
            <a:ext cx="2400300" cy="1266825"/>
            <a:chOff x="96" y="1452"/>
            <a:chExt cx="1512" cy="798"/>
          </a:xfrm>
        </p:grpSpPr>
        <p:sp>
          <p:nvSpPr>
            <p:cNvPr id="8234" name="Rectangle 31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08" name="Rectangle 32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8236" name="Rectangle 33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7" name="AutoShape 34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38" name="Rectangle 35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12" name="Rectangle 36"/>
            <p:cNvSpPr>
              <a:spLocks noChangeArrowheads="1"/>
            </p:cNvSpPr>
            <p:nvPr/>
          </p:nvSpPr>
          <p:spPr bwMode="auto">
            <a:xfrm>
              <a:off x="117" y="1463"/>
              <a:ext cx="58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PAGLIKHA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8240" name="Line 37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1" name="Line 38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2" name="Rectangle 39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16" name="Rectangle 40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8244" name="Rectangle 41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5" name="AutoShape 42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46" name="Rectangle 43"/>
            <p:cNvSpPr>
              <a:spLocks noChangeArrowheads="1"/>
            </p:cNvSpPr>
            <p:nvPr/>
          </p:nvSpPr>
          <p:spPr bwMode="auto">
            <a:xfrm>
              <a:off x="263" y="1797"/>
              <a:ext cx="977" cy="42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2220" name="Rectangle 44"/>
            <p:cNvSpPr>
              <a:spLocks noChangeArrowheads="1"/>
            </p:cNvSpPr>
            <p:nvPr/>
          </p:nvSpPr>
          <p:spPr bwMode="auto">
            <a:xfrm>
              <a:off x="258" y="1606"/>
              <a:ext cx="64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8248" name="Line 45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9" name="Line 46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81"/>
          <p:cNvGrpSpPr>
            <a:grpSpLocks/>
          </p:cNvGrpSpPr>
          <p:nvPr/>
        </p:nvGrpSpPr>
        <p:grpSpPr bwMode="auto">
          <a:xfrm>
            <a:off x="5981700" y="1109663"/>
            <a:ext cx="2039938" cy="2144712"/>
            <a:chOff x="3768" y="699"/>
            <a:chExt cx="1285" cy="1351"/>
          </a:xfrm>
        </p:grpSpPr>
        <p:grpSp>
          <p:nvGrpSpPr>
            <p:cNvPr id="8220" name="Group 67"/>
            <p:cNvGrpSpPr>
              <a:grpSpLocks/>
            </p:cNvGrpSpPr>
            <p:nvPr/>
          </p:nvGrpSpPr>
          <p:grpSpPr bwMode="auto">
            <a:xfrm>
              <a:off x="3768" y="699"/>
              <a:ext cx="1285" cy="1351"/>
              <a:chOff x="1084" y="711"/>
              <a:chExt cx="2950" cy="2769"/>
            </a:xfrm>
          </p:grpSpPr>
          <p:grpSp>
            <p:nvGrpSpPr>
              <p:cNvPr id="8224" name="Group 68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8230" name="Group 69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8232" name="Freeform 70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33" name="Freeform 71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8231" name="Picture 72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8225" name="Freeform 73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5 w 85"/>
                  <a:gd name="T1" fmla="*/ 133 h 318"/>
                  <a:gd name="T2" fmla="*/ 66 w 85"/>
                  <a:gd name="T3" fmla="*/ 60 h 318"/>
                  <a:gd name="T4" fmla="*/ 49 w 85"/>
                  <a:gd name="T5" fmla="*/ 37 h 318"/>
                  <a:gd name="T6" fmla="*/ 57 w 85"/>
                  <a:gd name="T7" fmla="*/ 60 h 318"/>
                  <a:gd name="T8" fmla="*/ 66 w 85"/>
                  <a:gd name="T9" fmla="*/ 24 h 318"/>
                  <a:gd name="T10" fmla="*/ 39 w 85"/>
                  <a:gd name="T11" fmla="*/ 9 h 318"/>
                  <a:gd name="T12" fmla="*/ 39 w 85"/>
                  <a:gd name="T13" fmla="*/ 37 h 318"/>
                  <a:gd name="T14" fmla="*/ 49 w 85"/>
                  <a:gd name="T15" fmla="*/ 163 h 318"/>
                  <a:gd name="T16" fmla="*/ 31 w 85"/>
                  <a:gd name="T17" fmla="*/ 140 h 318"/>
                  <a:gd name="T18" fmla="*/ 39 w 85"/>
                  <a:gd name="T19" fmla="*/ 111 h 318"/>
                  <a:gd name="T20" fmla="*/ 49 w 85"/>
                  <a:gd name="T21" fmla="*/ 140 h 318"/>
                  <a:gd name="T22" fmla="*/ 39 w 85"/>
                  <a:gd name="T23" fmla="*/ 89 h 318"/>
                  <a:gd name="T24" fmla="*/ 49 w 85"/>
                  <a:gd name="T25" fmla="*/ 133 h 318"/>
                  <a:gd name="T26" fmla="*/ 39 w 85"/>
                  <a:gd name="T27" fmla="*/ 104 h 318"/>
                  <a:gd name="T28" fmla="*/ 49 w 85"/>
                  <a:gd name="T29" fmla="*/ 125 h 318"/>
                  <a:gd name="T30" fmla="*/ 57 w 85"/>
                  <a:gd name="T31" fmla="*/ 148 h 318"/>
                  <a:gd name="T32" fmla="*/ 75 w 85"/>
                  <a:gd name="T33" fmla="*/ 177 h 318"/>
                  <a:gd name="T34" fmla="*/ 83 w 85"/>
                  <a:gd name="T35" fmla="*/ 199 h 318"/>
                  <a:gd name="T36" fmla="*/ 75 w 85"/>
                  <a:gd name="T37" fmla="*/ 243 h 318"/>
                  <a:gd name="T38" fmla="*/ 66 w 85"/>
                  <a:gd name="T39" fmla="*/ 236 h 318"/>
                  <a:gd name="T40" fmla="*/ 57 w 85"/>
                  <a:gd name="T41" fmla="*/ 273 h 318"/>
                  <a:gd name="T42" fmla="*/ 39 w 85"/>
                  <a:gd name="T43" fmla="*/ 251 h 318"/>
                  <a:gd name="T44" fmla="*/ 31 w 85"/>
                  <a:gd name="T45" fmla="*/ 177 h 318"/>
                  <a:gd name="T46" fmla="*/ 23 w 85"/>
                  <a:gd name="T47" fmla="*/ 214 h 318"/>
                  <a:gd name="T48" fmla="*/ 5 w 85"/>
                  <a:gd name="T49" fmla="*/ 185 h 318"/>
                  <a:gd name="T50" fmla="*/ 39 w 85"/>
                  <a:gd name="T51" fmla="*/ 125 h 318"/>
                  <a:gd name="T52" fmla="*/ 66 w 85"/>
                  <a:gd name="T53" fmla="*/ 148 h 318"/>
                  <a:gd name="T54" fmla="*/ 75 w 85"/>
                  <a:gd name="T55" fmla="*/ 192 h 318"/>
                  <a:gd name="T56" fmla="*/ 66 w 85"/>
                  <a:gd name="T57" fmla="*/ 163 h 318"/>
                  <a:gd name="T58" fmla="*/ 66 w 85"/>
                  <a:gd name="T59" fmla="*/ 9 h 318"/>
                  <a:gd name="T60" fmla="*/ 49 w 85"/>
                  <a:gd name="T61" fmla="*/ 30 h 318"/>
                  <a:gd name="T62" fmla="*/ 23 w 85"/>
                  <a:gd name="T63" fmla="*/ 37 h 318"/>
                  <a:gd name="T64" fmla="*/ 39 w 85"/>
                  <a:gd name="T65" fmla="*/ 82 h 318"/>
                  <a:gd name="T66" fmla="*/ 57 w 85"/>
                  <a:gd name="T67" fmla="*/ 118 h 318"/>
                  <a:gd name="T68" fmla="*/ 75 w 85"/>
                  <a:gd name="T69" fmla="*/ 133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6" name="Freeform 74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6 w 105"/>
                  <a:gd name="T3" fmla="*/ 4 h 354"/>
                  <a:gd name="T4" fmla="*/ 76 w 105"/>
                  <a:gd name="T5" fmla="*/ 25 h 354"/>
                  <a:gd name="T6" fmla="*/ 87 w 105"/>
                  <a:gd name="T7" fmla="*/ 53 h 354"/>
                  <a:gd name="T8" fmla="*/ 87 w 105"/>
                  <a:gd name="T9" fmla="*/ 127 h 354"/>
                  <a:gd name="T10" fmla="*/ 101 w 105"/>
                  <a:gd name="T11" fmla="*/ 147 h 354"/>
                  <a:gd name="T12" fmla="*/ 101 w 105"/>
                  <a:gd name="T13" fmla="*/ 209 h 354"/>
                  <a:gd name="T14" fmla="*/ 87 w 105"/>
                  <a:gd name="T15" fmla="*/ 293 h 354"/>
                  <a:gd name="T16" fmla="*/ 71 w 105"/>
                  <a:gd name="T17" fmla="*/ 309 h 354"/>
                  <a:gd name="T18" fmla="*/ 15 w 105"/>
                  <a:gd name="T19" fmla="*/ 279 h 354"/>
                  <a:gd name="T20" fmla="*/ 12 w 105"/>
                  <a:gd name="T21" fmla="*/ 246 h 354"/>
                  <a:gd name="T22" fmla="*/ 15 w 105"/>
                  <a:gd name="T23" fmla="*/ 214 h 354"/>
                  <a:gd name="T24" fmla="*/ 9 w 105"/>
                  <a:gd name="T25" fmla="*/ 86 h 354"/>
                  <a:gd name="T26" fmla="*/ 21 w 105"/>
                  <a:gd name="T27" fmla="*/ 39 h 354"/>
                  <a:gd name="T28" fmla="*/ 6 w 105"/>
                  <a:gd name="T29" fmla="*/ 11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7" name="Freeform 75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7 w 149"/>
                  <a:gd name="T1" fmla="*/ 17 h 376"/>
                  <a:gd name="T2" fmla="*/ 138 w 149"/>
                  <a:gd name="T3" fmla="*/ 90 h 376"/>
                  <a:gd name="T4" fmla="*/ 130 w 149"/>
                  <a:gd name="T5" fmla="*/ 113 h 376"/>
                  <a:gd name="T6" fmla="*/ 127 w 149"/>
                  <a:gd name="T7" fmla="*/ 122 h 376"/>
                  <a:gd name="T8" fmla="*/ 108 w 149"/>
                  <a:gd name="T9" fmla="*/ 213 h 376"/>
                  <a:gd name="T10" fmla="*/ 85 w 149"/>
                  <a:gd name="T11" fmla="*/ 274 h 376"/>
                  <a:gd name="T12" fmla="*/ 69 w 149"/>
                  <a:gd name="T13" fmla="*/ 316 h 376"/>
                  <a:gd name="T14" fmla="*/ 58 w 149"/>
                  <a:gd name="T15" fmla="*/ 318 h 376"/>
                  <a:gd name="T16" fmla="*/ 19 w 149"/>
                  <a:gd name="T17" fmla="*/ 323 h 376"/>
                  <a:gd name="T18" fmla="*/ 2 w 149"/>
                  <a:gd name="T19" fmla="*/ 306 h 376"/>
                  <a:gd name="T20" fmla="*/ 5 w 149"/>
                  <a:gd name="T21" fmla="*/ 276 h 376"/>
                  <a:gd name="T22" fmla="*/ 8 w 149"/>
                  <a:gd name="T23" fmla="*/ 192 h 376"/>
                  <a:gd name="T24" fmla="*/ 22 w 149"/>
                  <a:gd name="T25" fmla="*/ 174 h 376"/>
                  <a:gd name="T26" fmla="*/ 35 w 149"/>
                  <a:gd name="T27" fmla="*/ 92 h 376"/>
                  <a:gd name="T28" fmla="*/ 44 w 149"/>
                  <a:gd name="T29" fmla="*/ 65 h 376"/>
                  <a:gd name="T30" fmla="*/ 83 w 149"/>
                  <a:gd name="T31" fmla="*/ 16 h 376"/>
                  <a:gd name="T32" fmla="*/ 127 w 149"/>
                  <a:gd name="T33" fmla="*/ 16 h 376"/>
                  <a:gd name="T34" fmla="*/ 147 w 149"/>
                  <a:gd name="T35" fmla="*/ 1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8" name="Freeform 76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7 w 96"/>
                  <a:gd name="T1" fmla="*/ 424 h 504"/>
                  <a:gd name="T2" fmla="*/ 63 w 96"/>
                  <a:gd name="T3" fmla="*/ 431 h 504"/>
                  <a:gd name="T4" fmla="*/ 74 w 96"/>
                  <a:gd name="T5" fmla="*/ 394 h 504"/>
                  <a:gd name="T6" fmla="*/ 74 w 96"/>
                  <a:gd name="T7" fmla="*/ 282 h 504"/>
                  <a:gd name="T8" fmla="*/ 91 w 96"/>
                  <a:gd name="T9" fmla="*/ 187 h 504"/>
                  <a:gd name="T10" fmla="*/ 99 w 96"/>
                  <a:gd name="T11" fmla="*/ 152 h 504"/>
                  <a:gd name="T12" fmla="*/ 91 w 96"/>
                  <a:gd name="T13" fmla="*/ 45 h 504"/>
                  <a:gd name="T14" fmla="*/ 79 w 96"/>
                  <a:gd name="T15" fmla="*/ 5 h 504"/>
                  <a:gd name="T16" fmla="*/ 30 w 96"/>
                  <a:gd name="T17" fmla="*/ 22 h 504"/>
                  <a:gd name="T18" fmla="*/ 27 w 96"/>
                  <a:gd name="T19" fmla="*/ 106 h 504"/>
                  <a:gd name="T20" fmla="*/ 33 w 96"/>
                  <a:gd name="T21" fmla="*/ 317 h 504"/>
                  <a:gd name="T22" fmla="*/ 41 w 96"/>
                  <a:gd name="T23" fmla="*/ 354 h 504"/>
                  <a:gd name="T24" fmla="*/ 25 w 96"/>
                  <a:gd name="T25" fmla="*/ 413 h 504"/>
                  <a:gd name="T26" fmla="*/ 27 w 96"/>
                  <a:gd name="T27" fmla="*/ 424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9" name="Freeform 77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33 h 410"/>
                  <a:gd name="T2" fmla="*/ 42 w 150"/>
                  <a:gd name="T3" fmla="*/ 358 h 410"/>
                  <a:gd name="T4" fmla="*/ 83 w 150"/>
                  <a:gd name="T5" fmla="*/ 351 h 410"/>
                  <a:gd name="T6" fmla="*/ 97 w 150"/>
                  <a:gd name="T7" fmla="*/ 316 h 410"/>
                  <a:gd name="T8" fmla="*/ 119 w 150"/>
                  <a:gd name="T9" fmla="*/ 244 h 410"/>
                  <a:gd name="T10" fmla="*/ 133 w 150"/>
                  <a:gd name="T11" fmla="*/ 189 h 410"/>
                  <a:gd name="T12" fmla="*/ 141 w 150"/>
                  <a:gd name="T13" fmla="*/ 168 h 410"/>
                  <a:gd name="T14" fmla="*/ 144 w 150"/>
                  <a:gd name="T15" fmla="*/ 102 h 410"/>
                  <a:gd name="T16" fmla="*/ 150 w 150"/>
                  <a:gd name="T17" fmla="*/ 88 h 410"/>
                  <a:gd name="T18" fmla="*/ 152 w 150"/>
                  <a:gd name="T19" fmla="*/ 42 h 410"/>
                  <a:gd name="T20" fmla="*/ 135 w 150"/>
                  <a:gd name="T21" fmla="*/ 0 h 410"/>
                  <a:gd name="T22" fmla="*/ 97 w 150"/>
                  <a:gd name="T23" fmla="*/ 11 h 410"/>
                  <a:gd name="T24" fmla="*/ 80 w 150"/>
                  <a:gd name="T25" fmla="*/ 46 h 410"/>
                  <a:gd name="T26" fmla="*/ 69 w 150"/>
                  <a:gd name="T27" fmla="*/ 120 h 410"/>
                  <a:gd name="T28" fmla="*/ 60 w 150"/>
                  <a:gd name="T29" fmla="*/ 141 h 410"/>
                  <a:gd name="T30" fmla="*/ 44 w 150"/>
                  <a:gd name="T31" fmla="*/ 189 h 410"/>
                  <a:gd name="T32" fmla="*/ 42 w 150"/>
                  <a:gd name="T33" fmla="*/ 197 h 410"/>
                  <a:gd name="T34" fmla="*/ 35 w 150"/>
                  <a:gd name="T35" fmla="*/ 203 h 410"/>
                  <a:gd name="T36" fmla="*/ 33 w 150"/>
                  <a:gd name="T37" fmla="*/ 218 h 410"/>
                  <a:gd name="T38" fmla="*/ 30 w 150"/>
                  <a:gd name="T39" fmla="*/ 225 h 410"/>
                  <a:gd name="T40" fmla="*/ 17 w 150"/>
                  <a:gd name="T41" fmla="*/ 305 h 410"/>
                  <a:gd name="T42" fmla="*/ 10 w 150"/>
                  <a:gd name="T43" fmla="*/ 333 h 410"/>
                  <a:gd name="T44" fmla="*/ 2 w 150"/>
                  <a:gd name="T45" fmla="*/ 337 h 410"/>
                  <a:gd name="T46" fmla="*/ 5 w 150"/>
                  <a:gd name="T47" fmla="*/ 333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221" name="Group 15"/>
            <p:cNvGrpSpPr>
              <a:grpSpLocks/>
            </p:cNvGrpSpPr>
            <p:nvPr/>
          </p:nvGrpSpPr>
          <p:grpSpPr bwMode="auto">
            <a:xfrm>
              <a:off x="3981" y="989"/>
              <a:ext cx="480" cy="861"/>
              <a:chOff x="3888" y="970"/>
              <a:chExt cx="480" cy="861"/>
            </a:xfrm>
          </p:grpSpPr>
          <p:sp>
            <p:nvSpPr>
              <p:cNvPr id="562192" name="Rectangle 16"/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393" cy="4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63500" dir="2212194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4400" i="1">
                    <a:solidFill>
                      <a:schemeClr val="tx1"/>
                    </a:solidFill>
                    <a:latin typeface="Kosher-Normal" charset="0"/>
                  </a:rPr>
                  <a:t>TA</a:t>
                </a:r>
                <a:endParaRPr lang="en-US" sz="3200" i="1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  <p:sp>
            <p:nvSpPr>
              <p:cNvPr id="562193" name="Rectangle 17"/>
              <p:cNvSpPr>
                <a:spLocks noChangeArrowheads="1"/>
              </p:cNvSpPr>
              <p:nvPr/>
            </p:nvSpPr>
            <p:spPr bwMode="auto">
              <a:xfrm>
                <a:off x="3888" y="1389"/>
                <a:ext cx="116" cy="44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>
                <a:spAutoFit/>
              </a:bodyPr>
              <a:lstStyle/>
              <a:p>
                <a:endParaRPr lang="en-US" sz="4000" i="1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</p:grpSp>
      </p:grpSp>
      <p:sp>
        <p:nvSpPr>
          <p:cNvPr id="8219" name="Text Box 26"/>
          <p:cNvSpPr txBox="1">
            <a:spLocks noChangeArrowheads="1"/>
          </p:cNvSpPr>
          <p:nvPr/>
        </p:nvSpPr>
        <p:spPr bwMode="auto">
          <a:xfrm>
            <a:off x="8582025" y="645636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omic Sans MS" charset="0"/>
              </a:rPr>
              <a:t>6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182" grpId="0" autoUpdateAnimBg="0"/>
      <p:bldP spid="562183" grpId="0" autoUpdateAnimBg="0"/>
      <p:bldP spid="562184" grpId="0" autoUpdateAnimBg="0"/>
      <p:bldP spid="562185" grpId="0" autoUpdateAnimBg="0"/>
      <p:bldP spid="562186" grpId="0" autoUpdateAnimBg="0"/>
      <p:bldP spid="56219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9"/>
          <a:stretch>
            <a:fillRect/>
          </a:stretch>
        </p:blipFill>
        <p:spPr bwMode="auto">
          <a:xfrm>
            <a:off x="415925" y="317500"/>
            <a:ext cx="8326438" cy="617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5489" name="AutoShape 113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490" name="Rectangle 114"/>
          <p:cNvSpPr>
            <a:spLocks noChangeArrowheads="1"/>
          </p:cNvSpPr>
          <p:nvPr/>
        </p:nvSpPr>
        <p:spPr bwMode="auto">
          <a:xfrm>
            <a:off x="3149600" y="1384300"/>
            <a:ext cx="2901950" cy="1408113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3022600" y="965200"/>
            <a:ext cx="12477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   JOSE</a:t>
            </a:r>
          </a:p>
        </p:txBody>
      </p:sp>
      <p:sp>
        <p:nvSpPr>
          <p:cNvPr id="485387" name="Rectangle 11"/>
          <p:cNvSpPr>
            <a:spLocks noChangeArrowheads="1"/>
          </p:cNvSpPr>
          <p:nvPr/>
        </p:nvSpPr>
        <p:spPr bwMode="auto">
          <a:xfrm>
            <a:off x="4176713" y="2073275"/>
            <a:ext cx="7747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430</a:t>
            </a:r>
          </a:p>
        </p:txBody>
      </p:sp>
      <p:sp>
        <p:nvSpPr>
          <p:cNvPr id="485465" name="Text Box 89"/>
          <p:cNvSpPr txBox="1">
            <a:spLocks noChangeArrowheads="1"/>
          </p:cNvSpPr>
          <p:nvPr/>
        </p:nvSpPr>
        <p:spPr bwMode="auto">
          <a:xfrm>
            <a:off x="1790700" y="0"/>
            <a:ext cx="38608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Genesis 37 </a:t>
            </a:r>
            <a:r>
              <a:rPr lang="en-US" sz="1200" dirty="0" err="1">
                <a:solidFill>
                  <a:srgbClr val="FFFF00"/>
                </a:solidFill>
                <a:latin typeface="Comic Sans MS" pitchFamily="66" charset="0"/>
                <a:ea typeface="+mn-ea"/>
              </a:rPr>
              <a:t>hanggang</a:t>
            </a:r>
            <a:r>
              <a:rPr lang="en-US" sz="1200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 50</a:t>
            </a:r>
          </a:p>
        </p:txBody>
      </p:sp>
      <p:sp>
        <p:nvSpPr>
          <p:cNvPr id="9224" name="Line 97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Text Box 110"/>
          <p:cNvSpPr txBox="1">
            <a:spLocks noChangeArrowheads="1"/>
          </p:cNvSpPr>
          <p:nvPr/>
        </p:nvSpPr>
        <p:spPr bwMode="auto">
          <a:xfrm>
            <a:off x="8718550" y="104775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9226" name="Line 115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5494" name="Rectangle 118"/>
          <p:cNvSpPr>
            <a:spLocks noChangeArrowheads="1"/>
          </p:cNvSpPr>
          <p:nvPr/>
        </p:nvSpPr>
        <p:spPr bwMode="auto">
          <a:xfrm>
            <a:off x="8180388" y="653097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08</a:t>
            </a:r>
          </a:p>
        </p:txBody>
      </p:sp>
      <p:sp>
        <p:nvSpPr>
          <p:cNvPr id="9228" name="Text Box 119"/>
          <p:cNvSpPr txBox="1">
            <a:spLocks noChangeArrowheads="1"/>
          </p:cNvSpPr>
          <p:nvPr/>
        </p:nvSpPr>
        <p:spPr bwMode="auto">
          <a:xfrm>
            <a:off x="6865938" y="6184900"/>
            <a:ext cx="1631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9229" name="Rectangle 122"/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30" name="Group 121"/>
          <p:cNvGrpSpPr>
            <a:grpSpLocks/>
          </p:cNvGrpSpPr>
          <p:nvPr/>
        </p:nvGrpSpPr>
        <p:grpSpPr bwMode="auto">
          <a:xfrm>
            <a:off x="152400" y="2305050"/>
            <a:ext cx="2740025" cy="1520825"/>
            <a:chOff x="96" y="1452"/>
            <a:chExt cx="1726" cy="958"/>
          </a:xfrm>
        </p:grpSpPr>
        <p:sp>
          <p:nvSpPr>
            <p:cNvPr id="485388" name="Rectangle 12"/>
            <p:cNvSpPr>
              <a:spLocks noChangeArrowheads="1"/>
            </p:cNvSpPr>
            <p:nvPr/>
          </p:nvSpPr>
          <p:spPr bwMode="auto">
            <a:xfrm>
              <a:off x="518" y="1545"/>
              <a:ext cx="1304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5389" name="Rectangle 13"/>
            <p:cNvSpPr>
              <a:spLocks noChangeArrowheads="1"/>
            </p:cNvSpPr>
            <p:nvPr/>
          </p:nvSpPr>
          <p:spPr bwMode="auto">
            <a:xfrm>
              <a:off x="518" y="1545"/>
              <a:ext cx="1304" cy="8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6" name="Rectangle 22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399" name="Rectangle 23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9238" name="Rectangle 24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9" name="AutoShape 25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0" name="Rectangle 26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03" name="Rectangle 27"/>
            <p:cNvSpPr>
              <a:spLocks noChangeArrowheads="1"/>
            </p:cNvSpPr>
            <p:nvPr/>
          </p:nvSpPr>
          <p:spPr bwMode="auto">
            <a:xfrm>
              <a:off x="117" y="1463"/>
              <a:ext cx="58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PAGLIKHA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9242" name="Line 28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3" name="Line 29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4" name="Rectangle 30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07" name="Rectangle 31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9246" name="Rectangle 32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7" name="AutoShape 33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8" name="Rectangle 34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11" name="Rectangle 35"/>
            <p:cNvSpPr>
              <a:spLocks noChangeArrowheads="1"/>
            </p:cNvSpPr>
            <p:nvPr/>
          </p:nvSpPr>
          <p:spPr bwMode="auto">
            <a:xfrm>
              <a:off x="258" y="1606"/>
              <a:ext cx="64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9250" name="Line 36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1" name="Line 37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2" name="Rectangle 38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15" name="Rectangle 39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9254" name="Rectangle 40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5" name="AutoShape 41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5419" name="Rectangle 43"/>
            <p:cNvSpPr>
              <a:spLocks noChangeArrowheads="1"/>
            </p:cNvSpPr>
            <p:nvPr/>
          </p:nvSpPr>
          <p:spPr bwMode="auto">
            <a:xfrm>
              <a:off x="491" y="1751"/>
              <a:ext cx="39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JOSE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9257" name="Line 44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8" name="Line 45"/>
            <p:cNvSpPr>
              <a:spLocks noChangeShapeType="1"/>
            </p:cNvSpPr>
            <p:nvPr/>
          </p:nvSpPr>
          <p:spPr bwMode="auto">
            <a:xfrm>
              <a:off x="1174" y="1912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59" name="Rectangle 86"/>
            <p:cNvSpPr>
              <a:spLocks noChangeArrowheads="1"/>
            </p:cNvSpPr>
            <p:nvPr/>
          </p:nvSpPr>
          <p:spPr bwMode="auto">
            <a:xfrm>
              <a:off x="406" y="1925"/>
              <a:ext cx="989" cy="425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5499" name="Rectangle 123"/>
          <p:cNvSpPr>
            <a:spLocks noChangeArrowheads="1"/>
          </p:cNvSpPr>
          <p:nvPr/>
        </p:nvSpPr>
        <p:spPr bwMode="auto">
          <a:xfrm>
            <a:off x="3268663" y="1576388"/>
            <a:ext cx="2630487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PAGKAALIPIN</a:t>
            </a:r>
          </a:p>
        </p:txBody>
      </p:sp>
      <p:sp>
        <p:nvSpPr>
          <p:cNvPr id="485500" name="Rectangle 124"/>
          <p:cNvSpPr>
            <a:spLocks noChangeArrowheads="1"/>
          </p:cNvSpPr>
          <p:nvPr/>
        </p:nvSpPr>
        <p:spPr bwMode="auto">
          <a:xfrm>
            <a:off x="4891088" y="1017588"/>
            <a:ext cx="24987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tx1"/>
                </a:solidFill>
              </a:rPr>
              <a:t>ca. 2000 B.C.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9233" name="Text Box 117"/>
          <p:cNvSpPr txBox="1">
            <a:spLocks noChangeArrowheads="1"/>
          </p:cNvSpPr>
          <p:nvPr/>
        </p:nvSpPr>
        <p:spPr bwMode="auto">
          <a:xfrm>
            <a:off x="8578850" y="6462713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omic Sans MS" charset="0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387" grpId="0" autoUpdateAnimBg="0"/>
      <p:bldP spid="485499" grpId="0" autoUpdateAnimBg="0"/>
      <p:bldP spid="485500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6"/>
          <a:stretch>
            <a:fillRect/>
          </a:stretch>
        </p:blipFill>
        <p:spPr bwMode="auto">
          <a:xfrm>
            <a:off x="387350" y="317500"/>
            <a:ext cx="8372475" cy="614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399" name="AutoShape 119"/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  <a:effectLst>
            <a:outerShdw dist="96720" dir="1391915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97400" name="Rectangle 120"/>
          <p:cNvSpPr>
            <a:spLocks noChangeArrowheads="1"/>
          </p:cNvSpPr>
          <p:nvPr/>
        </p:nvSpPr>
        <p:spPr bwMode="auto">
          <a:xfrm>
            <a:off x="3149600" y="1384300"/>
            <a:ext cx="2901950" cy="3252788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3140075" y="3033713"/>
            <a:ext cx="285591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KADESH BARNEA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3116263" y="974725"/>
            <a:ext cx="162083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algn="ctr"/>
            <a:r>
              <a:rPr lang="en-US" sz="2400">
                <a:solidFill>
                  <a:schemeClr val="accent2"/>
                </a:solidFill>
              </a:rPr>
              <a:t>   MOISES</a:t>
            </a: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3706813" y="1577975"/>
            <a:ext cx="146526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EXODO</a:t>
            </a: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3910013" y="2073275"/>
            <a:ext cx="11287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SINAI</a:t>
            </a:r>
          </a:p>
        </p:txBody>
      </p:sp>
      <p:sp>
        <p:nvSpPr>
          <p:cNvPr id="97295" name="Rectangle 15"/>
          <p:cNvSpPr>
            <a:spLocks noChangeArrowheads="1"/>
          </p:cNvSpPr>
          <p:nvPr/>
        </p:nvSpPr>
        <p:spPr bwMode="auto">
          <a:xfrm>
            <a:off x="3681413" y="2517775"/>
            <a:ext cx="1682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M - S - S </a:t>
            </a:r>
          </a:p>
        </p:txBody>
      </p:sp>
      <p:sp>
        <p:nvSpPr>
          <p:cNvPr id="97297" name="Rectangle 17"/>
          <p:cNvSpPr>
            <a:spLocks noChangeArrowheads="1"/>
          </p:cNvSpPr>
          <p:nvPr/>
        </p:nvSpPr>
        <p:spPr bwMode="auto">
          <a:xfrm>
            <a:off x="3402013" y="3889375"/>
            <a:ext cx="21367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5  SERMON</a:t>
            </a:r>
          </a:p>
        </p:txBody>
      </p:sp>
      <p:sp>
        <p:nvSpPr>
          <p:cNvPr id="97298" name="Rectangle 18"/>
          <p:cNvSpPr>
            <a:spLocks noChangeArrowheads="1"/>
          </p:cNvSpPr>
          <p:nvPr/>
        </p:nvSpPr>
        <p:spPr bwMode="auto">
          <a:xfrm>
            <a:off x="4875213" y="1027113"/>
            <a:ext cx="1747837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folHlink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bg2"/>
                </a:solidFill>
                <a:ea typeface="+mn-ea"/>
              </a:rPr>
              <a:t>ca. 1500 B.C.</a:t>
            </a:r>
          </a:p>
        </p:txBody>
      </p:sp>
      <p:sp>
        <p:nvSpPr>
          <p:cNvPr id="97303" name="Rectangle 23"/>
          <p:cNvSpPr>
            <a:spLocks noChangeArrowheads="1"/>
          </p:cNvSpPr>
          <p:nvPr/>
        </p:nvSpPr>
        <p:spPr bwMode="auto">
          <a:xfrm>
            <a:off x="6680200" y="4965700"/>
            <a:ext cx="1809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52928" dir="2498012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ctr"/>
            <a:endParaRPr lang="en-US" sz="3600" b="0" i="1">
              <a:solidFill>
                <a:srgbClr val="00FF00"/>
              </a:solidFill>
            </a:endParaRPr>
          </a:p>
        </p:txBody>
      </p:sp>
      <p:sp>
        <p:nvSpPr>
          <p:cNvPr id="10253" name="Rectangle 25"/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75" name="Text Box 95"/>
          <p:cNvSpPr txBox="1">
            <a:spLocks noChangeArrowheads="1"/>
          </p:cNvSpPr>
          <p:nvPr/>
        </p:nvSpPr>
        <p:spPr bwMode="auto">
          <a:xfrm>
            <a:off x="4249738" y="3444875"/>
            <a:ext cx="7048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chemeClr val="accent2"/>
                </a:solidFill>
              </a:rPr>
              <a:t>40</a:t>
            </a:r>
          </a:p>
        </p:txBody>
      </p:sp>
      <p:sp>
        <p:nvSpPr>
          <p:cNvPr id="97378" name="Text Box 98"/>
          <p:cNvSpPr txBox="1">
            <a:spLocks noChangeArrowheads="1"/>
          </p:cNvSpPr>
          <p:nvPr/>
        </p:nvSpPr>
        <p:spPr bwMode="auto">
          <a:xfrm>
            <a:off x="1790700" y="0"/>
            <a:ext cx="53975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Genesis, </a:t>
            </a:r>
            <a:r>
              <a:rPr lang="en-US" sz="1200" dirty="0" err="1">
                <a:solidFill>
                  <a:srgbClr val="FFFF00"/>
                </a:solidFill>
                <a:latin typeface="Comic Sans MS" pitchFamily="66" charset="0"/>
                <a:ea typeface="+mn-ea"/>
              </a:rPr>
              <a:t>Exodo</a:t>
            </a:r>
            <a:r>
              <a:rPr lang="en-US" sz="1200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, </a:t>
            </a:r>
            <a:r>
              <a:rPr lang="en-US" sz="1200" dirty="0" err="1">
                <a:solidFill>
                  <a:srgbClr val="FFFF00"/>
                </a:solidFill>
                <a:latin typeface="Comic Sans MS" pitchFamily="66" charset="0"/>
                <a:ea typeface="+mn-ea"/>
              </a:rPr>
              <a:t>Levitico</a:t>
            </a:r>
            <a:r>
              <a:rPr lang="en-US" sz="1200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, </a:t>
            </a:r>
            <a:r>
              <a:rPr lang="en-US" sz="1200" dirty="0" err="1">
                <a:solidFill>
                  <a:srgbClr val="FFFF00"/>
                </a:solidFill>
                <a:latin typeface="Comic Sans MS" pitchFamily="66" charset="0"/>
                <a:ea typeface="+mn-ea"/>
              </a:rPr>
              <a:t>Mga</a:t>
            </a:r>
            <a:r>
              <a:rPr lang="en-US" sz="1200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 </a:t>
            </a:r>
            <a:r>
              <a:rPr lang="en-US" sz="1200" dirty="0" err="1">
                <a:solidFill>
                  <a:srgbClr val="FFFF00"/>
                </a:solidFill>
                <a:latin typeface="Comic Sans MS" pitchFamily="66" charset="0"/>
                <a:ea typeface="+mn-ea"/>
              </a:rPr>
              <a:t>Bilang</a:t>
            </a:r>
            <a:r>
              <a:rPr lang="en-US" sz="1200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, </a:t>
            </a:r>
            <a:r>
              <a:rPr lang="en-US" sz="1200" dirty="0" err="1">
                <a:solidFill>
                  <a:srgbClr val="FFFF00"/>
                </a:solidFill>
                <a:latin typeface="Comic Sans MS" pitchFamily="66" charset="0"/>
                <a:ea typeface="+mn-ea"/>
              </a:rPr>
              <a:t>Deuteronomio</a:t>
            </a:r>
            <a:endParaRPr lang="en-US" sz="1200" dirty="0">
              <a:solidFill>
                <a:srgbClr val="FFFF00"/>
              </a:solidFill>
              <a:latin typeface="Comic Sans MS" pitchFamily="66" charset="0"/>
              <a:ea typeface="+mn-ea"/>
            </a:endParaRPr>
          </a:p>
        </p:txBody>
      </p:sp>
      <p:sp>
        <p:nvSpPr>
          <p:cNvPr id="10256" name="Line 100"/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7" name="Line 101"/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8" name="Line 103"/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9" name="Line 104"/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0" name="Line 105"/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1" name="Line 106"/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2" name="Text Box 116"/>
          <p:cNvSpPr txBox="1">
            <a:spLocks noChangeArrowheads="1"/>
          </p:cNvSpPr>
          <p:nvPr/>
        </p:nvSpPr>
        <p:spPr bwMode="auto">
          <a:xfrm>
            <a:off x="8718550" y="104775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b="0">
                <a:solidFill>
                  <a:srgbClr val="FFA27C"/>
                </a:solidFill>
                <a:latin typeface="Comic Sans MS" charset="0"/>
              </a:rPr>
              <a:t> </a:t>
            </a:r>
          </a:p>
        </p:txBody>
      </p:sp>
      <p:sp>
        <p:nvSpPr>
          <p:cNvPr id="10263" name="Text Box 122"/>
          <p:cNvSpPr txBox="1">
            <a:spLocks noChangeArrowheads="1"/>
          </p:cNvSpPr>
          <p:nvPr/>
        </p:nvSpPr>
        <p:spPr bwMode="auto">
          <a:xfrm>
            <a:off x="8572500" y="6465888"/>
            <a:ext cx="30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Comic Sans MS" charset="0"/>
              </a:rPr>
              <a:t>7</a:t>
            </a:r>
          </a:p>
        </p:txBody>
      </p:sp>
      <p:sp>
        <p:nvSpPr>
          <p:cNvPr id="97403" name="Rectangle 123"/>
          <p:cNvSpPr>
            <a:spLocks noChangeArrowheads="1"/>
          </p:cNvSpPr>
          <p:nvPr/>
        </p:nvSpPr>
        <p:spPr bwMode="auto">
          <a:xfrm>
            <a:off x="8186738" y="65341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09</a:t>
            </a:r>
          </a:p>
        </p:txBody>
      </p:sp>
      <p:sp>
        <p:nvSpPr>
          <p:cNvPr id="10265" name="Text Box 124"/>
          <p:cNvSpPr txBox="1">
            <a:spLocks noChangeArrowheads="1"/>
          </p:cNvSpPr>
          <p:nvPr/>
        </p:nvSpPr>
        <p:spPr bwMode="auto">
          <a:xfrm>
            <a:off x="6865938" y="6184900"/>
            <a:ext cx="1631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Handbook pg. 42-45</a:t>
            </a:r>
          </a:p>
        </p:txBody>
      </p:sp>
      <p:sp>
        <p:nvSpPr>
          <p:cNvPr id="10266" name="Rectangle 126"/>
          <p:cNvSpPr>
            <a:spLocks noChangeArrowheads="1"/>
          </p:cNvSpPr>
          <p:nvPr/>
        </p:nvSpPr>
        <p:spPr bwMode="auto">
          <a:xfrm>
            <a:off x="376238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267" name="Group 127"/>
          <p:cNvGrpSpPr>
            <a:grpSpLocks/>
          </p:cNvGrpSpPr>
          <p:nvPr/>
        </p:nvGrpSpPr>
        <p:grpSpPr bwMode="auto">
          <a:xfrm>
            <a:off x="152400" y="2305050"/>
            <a:ext cx="2909888" cy="1720850"/>
            <a:chOff x="96" y="1452"/>
            <a:chExt cx="1833" cy="1084"/>
          </a:xfrm>
        </p:grpSpPr>
        <p:sp>
          <p:nvSpPr>
            <p:cNvPr id="97300" name="Rectangle 20"/>
            <p:cNvSpPr>
              <a:spLocks noChangeArrowheads="1"/>
            </p:cNvSpPr>
            <p:nvPr/>
          </p:nvSpPr>
          <p:spPr bwMode="auto">
            <a:xfrm>
              <a:off x="566" y="1641"/>
              <a:ext cx="1101" cy="32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4" name="Rectangle 31"/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12" name="Rectangle 32"/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0286" name="Rectangle 33"/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7" name="AutoShape 34"/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8" name="Rectangle 35"/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16" name="Rectangle 36"/>
            <p:cNvSpPr>
              <a:spLocks noChangeArrowheads="1"/>
            </p:cNvSpPr>
            <p:nvPr/>
          </p:nvSpPr>
          <p:spPr bwMode="auto">
            <a:xfrm>
              <a:off x="117" y="1463"/>
              <a:ext cx="58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PAGLIKHA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0290" name="Line 37"/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1" name="Line 38"/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2" name="Rectangle 39"/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0" name="Rectangle 40"/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0294" name="Rectangle 41"/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5" name="AutoShape 42"/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6" name="Rectangle 43"/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4" name="Rectangle 44"/>
            <p:cNvSpPr>
              <a:spLocks noChangeArrowheads="1"/>
            </p:cNvSpPr>
            <p:nvPr/>
          </p:nvSpPr>
          <p:spPr bwMode="auto">
            <a:xfrm>
              <a:off x="258" y="1606"/>
              <a:ext cx="64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ABRAHAM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0298" name="Line 45"/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9" name="Line 46"/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0" name="Rectangle 47"/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28" name="Rectangle 48"/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800" b="0">
                  <a:solidFill>
                    <a:srgbClr val="790015"/>
                  </a:solidFill>
                  <a:latin typeface="Times" charset="0"/>
                </a:rPr>
                <a:t>ABRAHAM</a:t>
              </a:r>
              <a:endParaRPr 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0302" name="Rectangle 49"/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03" name="AutoShape 50"/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04" name="Rectangle 51"/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2" name="Rectangle 52"/>
            <p:cNvSpPr>
              <a:spLocks noChangeArrowheads="1"/>
            </p:cNvSpPr>
            <p:nvPr/>
          </p:nvSpPr>
          <p:spPr bwMode="auto">
            <a:xfrm>
              <a:off x="491" y="1751"/>
              <a:ext cx="39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JOSE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0306" name="Line 53"/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7" name="Line 54"/>
            <p:cNvSpPr>
              <a:spLocks noChangeShapeType="1"/>
            </p:cNvSpPr>
            <p:nvPr/>
          </p:nvSpPr>
          <p:spPr bwMode="auto">
            <a:xfrm>
              <a:off x="1166" y="1904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8" name="Rectangle 55"/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09" name="AutoShape 56"/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0" name="Rectangle 57"/>
            <p:cNvSpPr>
              <a:spLocks noChangeArrowheads="1"/>
            </p:cNvSpPr>
            <p:nvPr/>
          </p:nvSpPr>
          <p:spPr bwMode="auto">
            <a:xfrm>
              <a:off x="584" y="2086"/>
              <a:ext cx="977" cy="40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338" name="Rectangle 58"/>
            <p:cNvSpPr>
              <a:spLocks noChangeArrowheads="1"/>
            </p:cNvSpPr>
            <p:nvPr/>
          </p:nvSpPr>
          <p:spPr bwMode="auto">
            <a:xfrm>
              <a:off x="692" y="1896"/>
              <a:ext cx="52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400">
                  <a:solidFill>
                    <a:srgbClr val="790015"/>
                  </a:solidFill>
                  <a:latin typeface="Helvetica" charset="0"/>
                </a:rPr>
                <a:t>   MOISES</a:t>
              </a:r>
              <a:endParaRPr 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10312" name="Line 59"/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61"/>
          <p:cNvGrpSpPr>
            <a:grpSpLocks/>
          </p:cNvGrpSpPr>
          <p:nvPr/>
        </p:nvGrpSpPr>
        <p:grpSpPr bwMode="auto">
          <a:xfrm>
            <a:off x="5829300" y="3219450"/>
            <a:ext cx="2039938" cy="2144713"/>
            <a:chOff x="3672" y="2028"/>
            <a:chExt cx="1285" cy="1351"/>
          </a:xfrm>
        </p:grpSpPr>
        <p:grpSp>
          <p:nvGrpSpPr>
            <p:cNvPr id="10269" name="Group 146"/>
            <p:cNvGrpSpPr>
              <a:grpSpLocks/>
            </p:cNvGrpSpPr>
            <p:nvPr/>
          </p:nvGrpSpPr>
          <p:grpSpPr bwMode="auto">
            <a:xfrm>
              <a:off x="3672" y="2028"/>
              <a:ext cx="1285" cy="1351"/>
              <a:chOff x="1084" y="711"/>
              <a:chExt cx="2950" cy="2769"/>
            </a:xfrm>
          </p:grpSpPr>
          <p:grpSp>
            <p:nvGrpSpPr>
              <p:cNvPr id="10273" name="Group 147"/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10279" name="Group 148"/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10281" name="Freeform 149" descr="Cork"/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592"/>
                      <a:gd name="T49" fmla="*/ 0 h 90"/>
                      <a:gd name="T50" fmla="*/ 592 w 592"/>
                      <a:gd name="T51" fmla="*/ 90 h 90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82" name="Freeform 150" descr="Cork"/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w 599"/>
                      <a:gd name="T94" fmla="*/ 0 h 432"/>
                      <a:gd name="T95" fmla="*/ 599 w 599"/>
                      <a:gd name="T96" fmla="*/ 432 h 432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T93" t="T94" r="T95" b="T96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0280" name="Picture 151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0274" name="Freeform 152"/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5 w 85"/>
                  <a:gd name="T1" fmla="*/ 133 h 318"/>
                  <a:gd name="T2" fmla="*/ 66 w 85"/>
                  <a:gd name="T3" fmla="*/ 60 h 318"/>
                  <a:gd name="T4" fmla="*/ 49 w 85"/>
                  <a:gd name="T5" fmla="*/ 37 h 318"/>
                  <a:gd name="T6" fmla="*/ 57 w 85"/>
                  <a:gd name="T7" fmla="*/ 60 h 318"/>
                  <a:gd name="T8" fmla="*/ 66 w 85"/>
                  <a:gd name="T9" fmla="*/ 24 h 318"/>
                  <a:gd name="T10" fmla="*/ 39 w 85"/>
                  <a:gd name="T11" fmla="*/ 9 h 318"/>
                  <a:gd name="T12" fmla="*/ 39 w 85"/>
                  <a:gd name="T13" fmla="*/ 37 h 318"/>
                  <a:gd name="T14" fmla="*/ 49 w 85"/>
                  <a:gd name="T15" fmla="*/ 163 h 318"/>
                  <a:gd name="T16" fmla="*/ 31 w 85"/>
                  <a:gd name="T17" fmla="*/ 140 h 318"/>
                  <a:gd name="T18" fmla="*/ 39 w 85"/>
                  <a:gd name="T19" fmla="*/ 111 h 318"/>
                  <a:gd name="T20" fmla="*/ 49 w 85"/>
                  <a:gd name="T21" fmla="*/ 140 h 318"/>
                  <a:gd name="T22" fmla="*/ 39 w 85"/>
                  <a:gd name="T23" fmla="*/ 89 h 318"/>
                  <a:gd name="T24" fmla="*/ 49 w 85"/>
                  <a:gd name="T25" fmla="*/ 133 h 318"/>
                  <a:gd name="T26" fmla="*/ 39 w 85"/>
                  <a:gd name="T27" fmla="*/ 104 h 318"/>
                  <a:gd name="T28" fmla="*/ 49 w 85"/>
                  <a:gd name="T29" fmla="*/ 125 h 318"/>
                  <a:gd name="T30" fmla="*/ 57 w 85"/>
                  <a:gd name="T31" fmla="*/ 148 h 318"/>
                  <a:gd name="T32" fmla="*/ 75 w 85"/>
                  <a:gd name="T33" fmla="*/ 177 h 318"/>
                  <a:gd name="T34" fmla="*/ 83 w 85"/>
                  <a:gd name="T35" fmla="*/ 199 h 318"/>
                  <a:gd name="T36" fmla="*/ 75 w 85"/>
                  <a:gd name="T37" fmla="*/ 243 h 318"/>
                  <a:gd name="T38" fmla="*/ 66 w 85"/>
                  <a:gd name="T39" fmla="*/ 236 h 318"/>
                  <a:gd name="T40" fmla="*/ 57 w 85"/>
                  <a:gd name="T41" fmla="*/ 273 h 318"/>
                  <a:gd name="T42" fmla="*/ 39 w 85"/>
                  <a:gd name="T43" fmla="*/ 251 h 318"/>
                  <a:gd name="T44" fmla="*/ 31 w 85"/>
                  <a:gd name="T45" fmla="*/ 177 h 318"/>
                  <a:gd name="T46" fmla="*/ 23 w 85"/>
                  <a:gd name="T47" fmla="*/ 214 h 318"/>
                  <a:gd name="T48" fmla="*/ 5 w 85"/>
                  <a:gd name="T49" fmla="*/ 185 h 318"/>
                  <a:gd name="T50" fmla="*/ 39 w 85"/>
                  <a:gd name="T51" fmla="*/ 125 h 318"/>
                  <a:gd name="T52" fmla="*/ 66 w 85"/>
                  <a:gd name="T53" fmla="*/ 148 h 318"/>
                  <a:gd name="T54" fmla="*/ 75 w 85"/>
                  <a:gd name="T55" fmla="*/ 192 h 318"/>
                  <a:gd name="T56" fmla="*/ 66 w 85"/>
                  <a:gd name="T57" fmla="*/ 163 h 318"/>
                  <a:gd name="T58" fmla="*/ 66 w 85"/>
                  <a:gd name="T59" fmla="*/ 9 h 318"/>
                  <a:gd name="T60" fmla="*/ 49 w 85"/>
                  <a:gd name="T61" fmla="*/ 30 h 318"/>
                  <a:gd name="T62" fmla="*/ 23 w 85"/>
                  <a:gd name="T63" fmla="*/ 37 h 318"/>
                  <a:gd name="T64" fmla="*/ 39 w 85"/>
                  <a:gd name="T65" fmla="*/ 82 h 318"/>
                  <a:gd name="T66" fmla="*/ 57 w 85"/>
                  <a:gd name="T67" fmla="*/ 118 h 318"/>
                  <a:gd name="T68" fmla="*/ 75 w 85"/>
                  <a:gd name="T69" fmla="*/ 133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85"/>
                  <a:gd name="T106" fmla="*/ 0 h 318"/>
                  <a:gd name="T107" fmla="*/ 85 w 85"/>
                  <a:gd name="T108" fmla="*/ 318 h 31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5" name="Freeform 153"/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6 w 105"/>
                  <a:gd name="T3" fmla="*/ 4 h 354"/>
                  <a:gd name="T4" fmla="*/ 76 w 105"/>
                  <a:gd name="T5" fmla="*/ 25 h 354"/>
                  <a:gd name="T6" fmla="*/ 87 w 105"/>
                  <a:gd name="T7" fmla="*/ 53 h 354"/>
                  <a:gd name="T8" fmla="*/ 87 w 105"/>
                  <a:gd name="T9" fmla="*/ 127 h 354"/>
                  <a:gd name="T10" fmla="*/ 101 w 105"/>
                  <a:gd name="T11" fmla="*/ 147 h 354"/>
                  <a:gd name="T12" fmla="*/ 101 w 105"/>
                  <a:gd name="T13" fmla="*/ 209 h 354"/>
                  <a:gd name="T14" fmla="*/ 87 w 105"/>
                  <a:gd name="T15" fmla="*/ 293 h 354"/>
                  <a:gd name="T16" fmla="*/ 71 w 105"/>
                  <a:gd name="T17" fmla="*/ 309 h 354"/>
                  <a:gd name="T18" fmla="*/ 15 w 105"/>
                  <a:gd name="T19" fmla="*/ 279 h 354"/>
                  <a:gd name="T20" fmla="*/ 12 w 105"/>
                  <a:gd name="T21" fmla="*/ 246 h 354"/>
                  <a:gd name="T22" fmla="*/ 15 w 105"/>
                  <a:gd name="T23" fmla="*/ 214 h 354"/>
                  <a:gd name="T24" fmla="*/ 9 w 105"/>
                  <a:gd name="T25" fmla="*/ 86 h 354"/>
                  <a:gd name="T26" fmla="*/ 21 w 105"/>
                  <a:gd name="T27" fmla="*/ 39 h 354"/>
                  <a:gd name="T28" fmla="*/ 6 w 105"/>
                  <a:gd name="T29" fmla="*/ 11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5"/>
                  <a:gd name="T49" fmla="*/ 0 h 354"/>
                  <a:gd name="T50" fmla="*/ 105 w 105"/>
                  <a:gd name="T51" fmla="*/ 354 h 3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6" name="Freeform 154"/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7 w 149"/>
                  <a:gd name="T1" fmla="*/ 17 h 376"/>
                  <a:gd name="T2" fmla="*/ 138 w 149"/>
                  <a:gd name="T3" fmla="*/ 90 h 376"/>
                  <a:gd name="T4" fmla="*/ 130 w 149"/>
                  <a:gd name="T5" fmla="*/ 113 h 376"/>
                  <a:gd name="T6" fmla="*/ 127 w 149"/>
                  <a:gd name="T7" fmla="*/ 122 h 376"/>
                  <a:gd name="T8" fmla="*/ 108 w 149"/>
                  <a:gd name="T9" fmla="*/ 213 h 376"/>
                  <a:gd name="T10" fmla="*/ 85 w 149"/>
                  <a:gd name="T11" fmla="*/ 274 h 376"/>
                  <a:gd name="T12" fmla="*/ 69 w 149"/>
                  <a:gd name="T13" fmla="*/ 316 h 376"/>
                  <a:gd name="T14" fmla="*/ 58 w 149"/>
                  <a:gd name="T15" fmla="*/ 318 h 376"/>
                  <a:gd name="T16" fmla="*/ 19 w 149"/>
                  <a:gd name="T17" fmla="*/ 323 h 376"/>
                  <a:gd name="T18" fmla="*/ 2 w 149"/>
                  <a:gd name="T19" fmla="*/ 306 h 376"/>
                  <a:gd name="T20" fmla="*/ 5 w 149"/>
                  <a:gd name="T21" fmla="*/ 276 h 376"/>
                  <a:gd name="T22" fmla="*/ 8 w 149"/>
                  <a:gd name="T23" fmla="*/ 192 h 376"/>
                  <a:gd name="T24" fmla="*/ 22 w 149"/>
                  <a:gd name="T25" fmla="*/ 174 h 376"/>
                  <a:gd name="T26" fmla="*/ 35 w 149"/>
                  <a:gd name="T27" fmla="*/ 92 h 376"/>
                  <a:gd name="T28" fmla="*/ 44 w 149"/>
                  <a:gd name="T29" fmla="*/ 65 h 376"/>
                  <a:gd name="T30" fmla="*/ 83 w 149"/>
                  <a:gd name="T31" fmla="*/ 16 h 376"/>
                  <a:gd name="T32" fmla="*/ 127 w 149"/>
                  <a:gd name="T33" fmla="*/ 16 h 376"/>
                  <a:gd name="T34" fmla="*/ 147 w 149"/>
                  <a:gd name="T35" fmla="*/ 1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9"/>
                  <a:gd name="T55" fmla="*/ 0 h 376"/>
                  <a:gd name="T56" fmla="*/ 149 w 149"/>
                  <a:gd name="T57" fmla="*/ 376 h 3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7" name="Freeform 155"/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7 w 96"/>
                  <a:gd name="T1" fmla="*/ 424 h 504"/>
                  <a:gd name="T2" fmla="*/ 63 w 96"/>
                  <a:gd name="T3" fmla="*/ 431 h 504"/>
                  <a:gd name="T4" fmla="*/ 74 w 96"/>
                  <a:gd name="T5" fmla="*/ 394 h 504"/>
                  <a:gd name="T6" fmla="*/ 74 w 96"/>
                  <a:gd name="T7" fmla="*/ 282 h 504"/>
                  <a:gd name="T8" fmla="*/ 91 w 96"/>
                  <a:gd name="T9" fmla="*/ 187 h 504"/>
                  <a:gd name="T10" fmla="*/ 99 w 96"/>
                  <a:gd name="T11" fmla="*/ 152 h 504"/>
                  <a:gd name="T12" fmla="*/ 91 w 96"/>
                  <a:gd name="T13" fmla="*/ 45 h 504"/>
                  <a:gd name="T14" fmla="*/ 79 w 96"/>
                  <a:gd name="T15" fmla="*/ 5 h 504"/>
                  <a:gd name="T16" fmla="*/ 30 w 96"/>
                  <a:gd name="T17" fmla="*/ 22 h 504"/>
                  <a:gd name="T18" fmla="*/ 27 w 96"/>
                  <a:gd name="T19" fmla="*/ 106 h 504"/>
                  <a:gd name="T20" fmla="*/ 33 w 96"/>
                  <a:gd name="T21" fmla="*/ 317 h 504"/>
                  <a:gd name="T22" fmla="*/ 41 w 96"/>
                  <a:gd name="T23" fmla="*/ 354 h 504"/>
                  <a:gd name="T24" fmla="*/ 25 w 96"/>
                  <a:gd name="T25" fmla="*/ 413 h 504"/>
                  <a:gd name="T26" fmla="*/ 27 w 96"/>
                  <a:gd name="T27" fmla="*/ 424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6"/>
                  <a:gd name="T43" fmla="*/ 0 h 504"/>
                  <a:gd name="T44" fmla="*/ 96 w 96"/>
                  <a:gd name="T45" fmla="*/ 504 h 50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8" name="Freeform 156"/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33 h 410"/>
                  <a:gd name="T2" fmla="*/ 42 w 150"/>
                  <a:gd name="T3" fmla="*/ 358 h 410"/>
                  <a:gd name="T4" fmla="*/ 83 w 150"/>
                  <a:gd name="T5" fmla="*/ 351 h 410"/>
                  <a:gd name="T6" fmla="*/ 97 w 150"/>
                  <a:gd name="T7" fmla="*/ 316 h 410"/>
                  <a:gd name="T8" fmla="*/ 119 w 150"/>
                  <a:gd name="T9" fmla="*/ 244 h 410"/>
                  <a:gd name="T10" fmla="*/ 133 w 150"/>
                  <a:gd name="T11" fmla="*/ 189 h 410"/>
                  <a:gd name="T12" fmla="*/ 141 w 150"/>
                  <a:gd name="T13" fmla="*/ 168 h 410"/>
                  <a:gd name="T14" fmla="*/ 144 w 150"/>
                  <a:gd name="T15" fmla="*/ 102 h 410"/>
                  <a:gd name="T16" fmla="*/ 150 w 150"/>
                  <a:gd name="T17" fmla="*/ 88 h 410"/>
                  <a:gd name="T18" fmla="*/ 152 w 150"/>
                  <a:gd name="T19" fmla="*/ 42 h 410"/>
                  <a:gd name="T20" fmla="*/ 135 w 150"/>
                  <a:gd name="T21" fmla="*/ 0 h 410"/>
                  <a:gd name="T22" fmla="*/ 97 w 150"/>
                  <a:gd name="T23" fmla="*/ 11 h 410"/>
                  <a:gd name="T24" fmla="*/ 80 w 150"/>
                  <a:gd name="T25" fmla="*/ 46 h 410"/>
                  <a:gd name="T26" fmla="*/ 69 w 150"/>
                  <a:gd name="T27" fmla="*/ 120 h 410"/>
                  <a:gd name="T28" fmla="*/ 60 w 150"/>
                  <a:gd name="T29" fmla="*/ 141 h 410"/>
                  <a:gd name="T30" fmla="*/ 44 w 150"/>
                  <a:gd name="T31" fmla="*/ 189 h 410"/>
                  <a:gd name="T32" fmla="*/ 42 w 150"/>
                  <a:gd name="T33" fmla="*/ 197 h 410"/>
                  <a:gd name="T34" fmla="*/ 35 w 150"/>
                  <a:gd name="T35" fmla="*/ 203 h 410"/>
                  <a:gd name="T36" fmla="*/ 33 w 150"/>
                  <a:gd name="T37" fmla="*/ 218 h 410"/>
                  <a:gd name="T38" fmla="*/ 30 w 150"/>
                  <a:gd name="T39" fmla="*/ 225 h 410"/>
                  <a:gd name="T40" fmla="*/ 17 w 150"/>
                  <a:gd name="T41" fmla="*/ 305 h 410"/>
                  <a:gd name="T42" fmla="*/ 10 w 150"/>
                  <a:gd name="T43" fmla="*/ 333 h 410"/>
                  <a:gd name="T44" fmla="*/ 2 w 150"/>
                  <a:gd name="T45" fmla="*/ 337 h 410"/>
                  <a:gd name="T46" fmla="*/ 5 w 150"/>
                  <a:gd name="T47" fmla="*/ 333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410"/>
                  <a:gd name="T74" fmla="*/ 150 w 150"/>
                  <a:gd name="T75" fmla="*/ 410 h 4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270" name="Group 157"/>
            <p:cNvGrpSpPr>
              <a:grpSpLocks/>
            </p:cNvGrpSpPr>
            <p:nvPr/>
          </p:nvGrpSpPr>
          <p:grpSpPr bwMode="auto">
            <a:xfrm>
              <a:off x="3902" y="2329"/>
              <a:ext cx="458" cy="876"/>
              <a:chOff x="3888" y="970"/>
              <a:chExt cx="458" cy="876"/>
            </a:xfrm>
          </p:grpSpPr>
          <p:sp>
            <p:nvSpPr>
              <p:cNvPr id="97438" name="Rectangle 158"/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371" cy="4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63500" dir="2212194" algn="ctr" rotWithShape="0">
                  <a:schemeClr val="bg2"/>
                </a:outerShdw>
              </a:effec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sz="4400" i="1">
                    <a:solidFill>
                      <a:schemeClr val="tx1"/>
                    </a:solidFill>
                    <a:latin typeface="Kosher-Normal" charset="0"/>
                  </a:rPr>
                  <a:t>TL</a:t>
                </a:r>
                <a:endParaRPr lang="en-US" sz="4000" i="1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  <p:sp>
            <p:nvSpPr>
              <p:cNvPr id="97439" name="Rectangle 159"/>
              <p:cNvSpPr>
                <a:spLocks noChangeArrowheads="1"/>
              </p:cNvSpPr>
              <p:nvPr/>
            </p:nvSpPr>
            <p:spPr bwMode="auto">
              <a:xfrm>
                <a:off x="3888" y="1327"/>
                <a:ext cx="116" cy="51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>
                <a:spAutoFit/>
              </a:bodyPr>
              <a:lstStyle/>
              <a:p>
                <a:endParaRPr lang="en-US" sz="4800" i="1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</p:grp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autoUpdateAnimBg="0"/>
      <p:bldP spid="97293" grpId="0" autoUpdateAnimBg="0"/>
      <p:bldP spid="97294" grpId="0" autoUpdateAnimBg="0"/>
      <p:bldP spid="97295" grpId="0" autoUpdateAnimBg="0"/>
      <p:bldP spid="97297" grpId="0" autoUpdateAnimBg="0"/>
      <p:bldP spid="97298" grpId="0" autoUpdateAnimBg="0"/>
      <p:bldP spid="97375" grpId="0" autoUpdateAnimBg="0"/>
    </p:bldLst>
  </p:timing>
</p:sld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7494</TotalTime>
  <Pages>52</Pages>
  <Words>686</Words>
  <Application>Microsoft Macintosh PowerPoint</Application>
  <PresentationFormat>On-screen Show (4:3)</PresentationFormat>
  <Paragraphs>278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Times</vt:lpstr>
      <vt:lpstr>Monotype Sorts</vt:lpstr>
      <vt:lpstr>Comic Sans MS</vt:lpstr>
      <vt:lpstr>Times New Roman</vt:lpstr>
      <vt:lpstr>Helvetica</vt:lpstr>
      <vt:lpstr>Kosher-Normal</vt:lpstr>
      <vt:lpstr>B VAG Rounded Bold</vt:lpstr>
      <vt:lpstr>Webdings</vt:lpstr>
      <vt:lpstr>untitled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lastModifiedBy>Rick Griffith</cp:lastModifiedBy>
  <cp:revision>387</cp:revision>
  <cp:lastPrinted>1997-02-12T13:49:34Z</cp:lastPrinted>
  <dcterms:created xsi:type="dcterms:W3CDTF">1999-07-29T18:12:04Z</dcterms:created>
  <dcterms:modified xsi:type="dcterms:W3CDTF">2014-11-20T13:42:02Z</dcterms:modified>
</cp:coreProperties>
</file>